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97" r:id="rId2"/>
    <p:sldId id="257" r:id="rId3"/>
    <p:sldId id="270" r:id="rId4"/>
    <p:sldId id="271" r:id="rId5"/>
    <p:sldId id="272" r:id="rId6"/>
    <p:sldId id="273" r:id="rId7"/>
    <p:sldId id="274" r:id="rId8"/>
    <p:sldId id="266" r:id="rId9"/>
    <p:sldId id="267" r:id="rId10"/>
    <p:sldId id="268" r:id="rId11"/>
    <p:sldId id="269" r:id="rId12"/>
    <p:sldId id="275"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90" r:id="rId28"/>
    <p:sldId id="291" r:id="rId29"/>
    <p:sldId id="292" r:id="rId30"/>
    <p:sldId id="293" r:id="rId31"/>
    <p:sldId id="294" r:id="rId32"/>
    <p:sldId id="295" r:id="rId33"/>
    <p:sldId id="296" r:id="rId34"/>
    <p:sldId id="265" r:id="rId35"/>
    <p:sldId id="258" r:id="rId36"/>
    <p:sldId id="259" r:id="rId37"/>
    <p:sldId id="260" r:id="rId38"/>
    <p:sldId id="261" r:id="rId39"/>
    <p:sldId id="262" r:id="rId40"/>
    <p:sldId id="263" r:id="rId41"/>
    <p:sldId id="264" r:id="rId42"/>
  </p:sldIdLst>
  <p:sldSz cx="9144000" cy="5143500" type="screen16x9"/>
  <p:notesSz cx="9144000" cy="5143500"/>
  <p:defaultTextStyle>
    <a:defPPr>
      <a:defRPr kern="0"/>
    </a:defPPr>
  </p:defaultTextStyle>
  <p:extLst>
    <p:ext uri="{EFAFB233-063F-42B5-8137-9DF3F51BA10A}">
      <p15:sldGuideLst xmlns:p15="http://schemas.microsoft.com/office/powerpoint/2012/main">
        <p15:guide id="2" pos="2880" userDrawn="1">
          <p15:clr>
            <a:srgbClr val="A4A3A4"/>
          </p15:clr>
        </p15:guide>
        <p15:guide id="3" orient="horz" pos="16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50" d="100"/>
          <a:sy n="150" d="100"/>
        </p:scale>
        <p:origin x="101" y="456"/>
      </p:cViewPr>
      <p:guideLst>
        <p:guide pos="2880"/>
        <p:guide orient="horz" pos="162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sz="3900" b="1" i="0">
                <a:solidFill>
                  <a:schemeClr val="tx1"/>
                </a:solidFill>
                <a:latin typeface="Segoe UI Historic"/>
                <a:cs typeface="Segoe UI Historic"/>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sz="1600" b="0" i="0">
                <a:solidFill>
                  <a:schemeClr val="tx1"/>
                </a:solidFill>
                <a:latin typeface="Microsoft YaHei"/>
                <a:cs typeface="Microsoft YaHe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3/17/2023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900" b="1" i="0">
                <a:solidFill>
                  <a:schemeClr val="tx1"/>
                </a:solidFill>
                <a:latin typeface="Segoe UI Historic"/>
                <a:cs typeface="Segoe UI Historic"/>
              </a:defRPr>
            </a:lvl1pPr>
          </a:lstStyle>
          <a:p>
            <a:endParaRPr/>
          </a:p>
        </p:txBody>
      </p:sp>
      <p:sp>
        <p:nvSpPr>
          <p:cNvPr id="3" name="Holder 3"/>
          <p:cNvSpPr>
            <a:spLocks noGrp="1"/>
          </p:cNvSpPr>
          <p:nvPr>
            <p:ph type="body" idx="1"/>
          </p:nvPr>
        </p:nvSpPr>
        <p:spPr/>
        <p:txBody>
          <a:bodyPr lIns="0" tIns="0" rIns="0" bIns="0"/>
          <a:lstStyle>
            <a:lvl1pPr>
              <a:defRPr sz="1600" b="0" i="0">
                <a:solidFill>
                  <a:schemeClr val="tx1"/>
                </a:solidFill>
                <a:latin typeface="Microsoft YaHei"/>
                <a:cs typeface="Microsoft YaHe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3/17/2023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900" b="1" i="0">
                <a:solidFill>
                  <a:schemeClr val="tx1"/>
                </a:solidFill>
                <a:latin typeface="Segoe UI Historic"/>
                <a:cs typeface="Segoe UI Historic"/>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3/17/2023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900" b="1" i="0">
                <a:solidFill>
                  <a:schemeClr val="tx1"/>
                </a:solidFill>
                <a:latin typeface="Segoe UI Historic"/>
                <a:cs typeface="Segoe UI Historic"/>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3/17/2023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9144000" cy="5114819"/>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3/17/2023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22438" y="117517"/>
            <a:ext cx="2570480" cy="623570"/>
          </a:xfrm>
          <a:prstGeom prst="rect">
            <a:avLst/>
          </a:prstGeom>
        </p:spPr>
        <p:txBody>
          <a:bodyPr wrap="square" lIns="0" tIns="0" rIns="0" bIns="0">
            <a:spAutoFit/>
          </a:bodyPr>
          <a:lstStyle>
            <a:lvl1pPr>
              <a:defRPr sz="3900" b="1" i="0">
                <a:solidFill>
                  <a:schemeClr val="tx1"/>
                </a:solidFill>
                <a:latin typeface="Segoe UI Historic"/>
                <a:cs typeface="Segoe UI Historic"/>
              </a:defRPr>
            </a:lvl1pPr>
          </a:lstStyle>
          <a:p>
            <a:endParaRPr/>
          </a:p>
        </p:txBody>
      </p:sp>
      <p:sp>
        <p:nvSpPr>
          <p:cNvPr id="3" name="Holder 3"/>
          <p:cNvSpPr>
            <a:spLocks noGrp="1"/>
          </p:cNvSpPr>
          <p:nvPr>
            <p:ph type="body" idx="1"/>
          </p:nvPr>
        </p:nvSpPr>
        <p:spPr>
          <a:xfrm>
            <a:off x="1629851" y="911859"/>
            <a:ext cx="6975475" cy="1308735"/>
          </a:xfrm>
          <a:prstGeom prst="rect">
            <a:avLst/>
          </a:prstGeom>
        </p:spPr>
        <p:txBody>
          <a:bodyPr wrap="square" lIns="0" tIns="0" rIns="0" bIns="0">
            <a:spAutoFit/>
          </a:bodyPr>
          <a:lstStyle>
            <a:lvl1pPr>
              <a:defRPr sz="1600" b="0" i="0">
                <a:solidFill>
                  <a:schemeClr val="tx1"/>
                </a:solidFill>
                <a:latin typeface="Microsoft YaHei"/>
                <a:cs typeface="Microsoft YaHei"/>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3/17/2023</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B2D7FB2-7057-D5DA-C529-C6994523222F}"/>
              </a:ext>
            </a:extLst>
          </p:cNvPr>
          <p:cNvSpPr txBox="1"/>
          <p:nvPr/>
        </p:nvSpPr>
        <p:spPr>
          <a:xfrm>
            <a:off x="1562100" y="2340917"/>
            <a:ext cx="6019800" cy="461665"/>
          </a:xfrm>
          <a:prstGeom prst="rect">
            <a:avLst/>
          </a:prstGeom>
          <a:noFill/>
        </p:spPr>
        <p:txBody>
          <a:bodyPr wrap="square" rtlCol="0">
            <a:spAutoFit/>
          </a:bodyPr>
          <a:lstStyle/>
          <a:p>
            <a:pPr algn="ctr"/>
            <a:r>
              <a:rPr kumimoji="1" lang="ja-JP" altLang="en-US" sz="2400" b="1" dirty="0">
                <a:latin typeface="BIZ UDP明朝 Medium" panose="02020500000000000000" pitchFamily="18" charset="-128"/>
                <a:ea typeface="BIZ UDP明朝 Medium" panose="02020500000000000000" pitchFamily="18" charset="-128"/>
              </a:rPr>
              <a:t>最近の人工知能</a:t>
            </a:r>
          </a:p>
        </p:txBody>
      </p:sp>
    </p:spTree>
    <p:extLst>
      <p:ext uri="{BB962C8B-B14F-4D97-AF65-F5344CB8AC3E}">
        <p14:creationId xmlns:p14="http://schemas.microsoft.com/office/powerpoint/2010/main" val="3063201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テキスト ボックス 27">
            <a:extLst>
              <a:ext uri="{FF2B5EF4-FFF2-40B4-BE49-F238E27FC236}">
                <a16:creationId xmlns:a16="http://schemas.microsoft.com/office/drawing/2014/main" id="{B1C41771-4DD9-0792-875D-0D72ABF28142}"/>
              </a:ext>
            </a:extLst>
          </p:cNvPr>
          <p:cNvSpPr txBox="1"/>
          <p:nvPr/>
        </p:nvSpPr>
        <p:spPr>
          <a:xfrm>
            <a:off x="3009900" y="21230"/>
            <a:ext cx="3124200" cy="369332"/>
          </a:xfrm>
          <a:prstGeom prst="rect">
            <a:avLst/>
          </a:prstGeom>
          <a:noFill/>
        </p:spPr>
        <p:txBody>
          <a:bodyPr wrap="square" rtlCol="0">
            <a:spAutoFit/>
          </a:bodyPr>
          <a:lstStyle/>
          <a:p>
            <a:pPr algn="ctr"/>
            <a:r>
              <a:rPr kumimoji="1" lang="en-US" altLang="ja-JP" dirty="0"/>
              <a:t>P</a:t>
            </a:r>
            <a:endParaRPr kumimoji="1" lang="ja-JP" altLang="en-US" dirty="0"/>
          </a:p>
        </p:txBody>
      </p:sp>
      <p:pic>
        <p:nvPicPr>
          <p:cNvPr id="3" name="図 2">
            <a:extLst>
              <a:ext uri="{FF2B5EF4-FFF2-40B4-BE49-F238E27FC236}">
                <a16:creationId xmlns:a16="http://schemas.microsoft.com/office/drawing/2014/main" id="{0164273B-C630-4EA0-C15C-055FB3F34F0C}"/>
              </a:ext>
            </a:extLst>
          </p:cNvPr>
          <p:cNvPicPr>
            <a:picLocks noChangeAspect="1"/>
          </p:cNvPicPr>
          <p:nvPr/>
        </p:nvPicPr>
        <p:blipFill>
          <a:blip r:embed="rId2"/>
          <a:stretch>
            <a:fillRect/>
          </a:stretch>
        </p:blipFill>
        <p:spPr>
          <a:xfrm>
            <a:off x="48821" y="0"/>
            <a:ext cx="9046357" cy="5143500"/>
          </a:xfrm>
          <a:prstGeom prst="rect">
            <a:avLst/>
          </a:prstGeom>
        </p:spPr>
      </p:pic>
    </p:spTree>
    <p:extLst>
      <p:ext uri="{BB962C8B-B14F-4D97-AF65-F5344CB8AC3E}">
        <p14:creationId xmlns:p14="http://schemas.microsoft.com/office/powerpoint/2010/main" val="937871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8E6ADDA4-3C75-F46D-8B11-9D8F0DB6318C}"/>
              </a:ext>
            </a:extLst>
          </p:cNvPr>
          <p:cNvPicPr>
            <a:picLocks noChangeAspect="1"/>
          </p:cNvPicPr>
          <p:nvPr/>
        </p:nvPicPr>
        <p:blipFill>
          <a:blip r:embed="rId2"/>
          <a:stretch>
            <a:fillRect/>
          </a:stretch>
        </p:blipFill>
        <p:spPr>
          <a:xfrm>
            <a:off x="0" y="154060"/>
            <a:ext cx="9144000" cy="4835380"/>
          </a:xfrm>
          <a:prstGeom prst="rect">
            <a:avLst/>
          </a:prstGeom>
        </p:spPr>
      </p:pic>
    </p:spTree>
    <p:extLst>
      <p:ext uri="{BB962C8B-B14F-4D97-AF65-F5344CB8AC3E}">
        <p14:creationId xmlns:p14="http://schemas.microsoft.com/office/powerpoint/2010/main" val="1402180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テキスト ボックス 27">
            <a:extLst>
              <a:ext uri="{FF2B5EF4-FFF2-40B4-BE49-F238E27FC236}">
                <a16:creationId xmlns:a16="http://schemas.microsoft.com/office/drawing/2014/main" id="{B1C41771-4DD9-0792-875D-0D72ABF28142}"/>
              </a:ext>
            </a:extLst>
          </p:cNvPr>
          <p:cNvSpPr txBox="1"/>
          <p:nvPr/>
        </p:nvSpPr>
        <p:spPr>
          <a:xfrm>
            <a:off x="3009900" y="21230"/>
            <a:ext cx="3124200" cy="369332"/>
          </a:xfrm>
          <a:prstGeom prst="rect">
            <a:avLst/>
          </a:prstGeom>
          <a:noFill/>
        </p:spPr>
        <p:txBody>
          <a:bodyPr wrap="square" rtlCol="0">
            <a:spAutoFit/>
          </a:bodyPr>
          <a:lstStyle/>
          <a:p>
            <a:pPr algn="ctr"/>
            <a:r>
              <a:rPr kumimoji="1" lang="en-US" altLang="ja-JP" dirty="0"/>
              <a:t>P</a:t>
            </a:r>
            <a:endParaRPr kumimoji="1" lang="ja-JP" altLang="en-US" dirty="0"/>
          </a:p>
        </p:txBody>
      </p:sp>
      <p:pic>
        <p:nvPicPr>
          <p:cNvPr id="3" name="図 2">
            <a:extLst>
              <a:ext uri="{FF2B5EF4-FFF2-40B4-BE49-F238E27FC236}">
                <a16:creationId xmlns:a16="http://schemas.microsoft.com/office/drawing/2014/main" id="{69BD38DC-05D9-29DA-B486-ED8E5812F6F3}"/>
              </a:ext>
            </a:extLst>
          </p:cNvPr>
          <p:cNvPicPr>
            <a:picLocks noChangeAspect="1"/>
          </p:cNvPicPr>
          <p:nvPr/>
        </p:nvPicPr>
        <p:blipFill>
          <a:blip r:embed="rId2"/>
          <a:stretch>
            <a:fillRect/>
          </a:stretch>
        </p:blipFill>
        <p:spPr>
          <a:xfrm>
            <a:off x="8692" y="0"/>
            <a:ext cx="9126616" cy="5143500"/>
          </a:xfrm>
          <a:prstGeom prst="rect">
            <a:avLst/>
          </a:prstGeom>
        </p:spPr>
      </p:pic>
    </p:spTree>
    <p:extLst>
      <p:ext uri="{BB962C8B-B14F-4D97-AF65-F5344CB8AC3E}">
        <p14:creationId xmlns:p14="http://schemas.microsoft.com/office/powerpoint/2010/main" val="5212676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テキスト ボックス 27">
            <a:extLst>
              <a:ext uri="{FF2B5EF4-FFF2-40B4-BE49-F238E27FC236}">
                <a16:creationId xmlns:a16="http://schemas.microsoft.com/office/drawing/2014/main" id="{B1C41771-4DD9-0792-875D-0D72ABF28142}"/>
              </a:ext>
            </a:extLst>
          </p:cNvPr>
          <p:cNvSpPr txBox="1"/>
          <p:nvPr/>
        </p:nvSpPr>
        <p:spPr>
          <a:xfrm>
            <a:off x="3009900" y="21230"/>
            <a:ext cx="3124200" cy="369332"/>
          </a:xfrm>
          <a:prstGeom prst="rect">
            <a:avLst/>
          </a:prstGeom>
          <a:noFill/>
        </p:spPr>
        <p:txBody>
          <a:bodyPr wrap="square" rtlCol="0">
            <a:spAutoFit/>
          </a:bodyPr>
          <a:lstStyle/>
          <a:p>
            <a:pPr algn="ctr"/>
            <a:r>
              <a:rPr kumimoji="1" lang="en-US" altLang="ja-JP" dirty="0"/>
              <a:t>P</a:t>
            </a:r>
            <a:endParaRPr kumimoji="1" lang="ja-JP" altLang="en-US" dirty="0"/>
          </a:p>
        </p:txBody>
      </p:sp>
      <p:pic>
        <p:nvPicPr>
          <p:cNvPr id="4" name="図 3">
            <a:extLst>
              <a:ext uri="{FF2B5EF4-FFF2-40B4-BE49-F238E27FC236}">
                <a16:creationId xmlns:a16="http://schemas.microsoft.com/office/drawing/2014/main" id="{41065896-6D44-5E8B-D092-EABEA636DC7D}"/>
              </a:ext>
            </a:extLst>
          </p:cNvPr>
          <p:cNvPicPr>
            <a:picLocks noChangeAspect="1"/>
          </p:cNvPicPr>
          <p:nvPr/>
        </p:nvPicPr>
        <p:blipFill>
          <a:blip r:embed="rId2"/>
          <a:stretch>
            <a:fillRect/>
          </a:stretch>
        </p:blipFill>
        <p:spPr>
          <a:xfrm>
            <a:off x="88986" y="0"/>
            <a:ext cx="8966027" cy="5143500"/>
          </a:xfrm>
          <a:prstGeom prst="rect">
            <a:avLst/>
          </a:prstGeom>
        </p:spPr>
      </p:pic>
    </p:spTree>
    <p:extLst>
      <p:ext uri="{BB962C8B-B14F-4D97-AF65-F5344CB8AC3E}">
        <p14:creationId xmlns:p14="http://schemas.microsoft.com/office/powerpoint/2010/main" val="408837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C2C78F77-A7F6-DCB9-393A-BA3FDF95054F}"/>
              </a:ext>
            </a:extLst>
          </p:cNvPr>
          <p:cNvPicPr>
            <a:picLocks noChangeAspect="1"/>
          </p:cNvPicPr>
          <p:nvPr/>
        </p:nvPicPr>
        <p:blipFill>
          <a:blip r:embed="rId2"/>
          <a:stretch>
            <a:fillRect/>
          </a:stretch>
        </p:blipFill>
        <p:spPr>
          <a:xfrm>
            <a:off x="0" y="383060"/>
            <a:ext cx="9144000" cy="4377379"/>
          </a:xfrm>
          <a:prstGeom prst="rect">
            <a:avLst/>
          </a:prstGeom>
        </p:spPr>
      </p:pic>
    </p:spTree>
    <p:extLst>
      <p:ext uri="{BB962C8B-B14F-4D97-AF65-F5344CB8AC3E}">
        <p14:creationId xmlns:p14="http://schemas.microsoft.com/office/powerpoint/2010/main" val="1277147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3B52FBFF-3A2F-4778-2423-62286AC64304}"/>
              </a:ext>
            </a:extLst>
          </p:cNvPr>
          <p:cNvPicPr>
            <a:picLocks noChangeAspect="1"/>
          </p:cNvPicPr>
          <p:nvPr/>
        </p:nvPicPr>
        <p:blipFill>
          <a:blip r:embed="rId2"/>
          <a:stretch>
            <a:fillRect/>
          </a:stretch>
        </p:blipFill>
        <p:spPr>
          <a:xfrm>
            <a:off x="790851" y="0"/>
            <a:ext cx="7562297" cy="5143500"/>
          </a:xfrm>
          <a:prstGeom prst="rect">
            <a:avLst/>
          </a:prstGeom>
        </p:spPr>
      </p:pic>
    </p:spTree>
    <p:extLst>
      <p:ext uri="{BB962C8B-B14F-4D97-AF65-F5344CB8AC3E}">
        <p14:creationId xmlns:p14="http://schemas.microsoft.com/office/powerpoint/2010/main" val="1401780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312C64C4-589D-FE78-CD75-B751654981A8}"/>
              </a:ext>
            </a:extLst>
          </p:cNvPr>
          <p:cNvPicPr>
            <a:picLocks noChangeAspect="1"/>
          </p:cNvPicPr>
          <p:nvPr/>
        </p:nvPicPr>
        <p:blipFill>
          <a:blip r:embed="rId2"/>
          <a:stretch>
            <a:fillRect/>
          </a:stretch>
        </p:blipFill>
        <p:spPr>
          <a:xfrm>
            <a:off x="0" y="34890"/>
            <a:ext cx="9144000" cy="5073719"/>
          </a:xfrm>
          <a:prstGeom prst="rect">
            <a:avLst/>
          </a:prstGeom>
        </p:spPr>
      </p:pic>
    </p:spTree>
    <p:extLst>
      <p:ext uri="{BB962C8B-B14F-4D97-AF65-F5344CB8AC3E}">
        <p14:creationId xmlns:p14="http://schemas.microsoft.com/office/powerpoint/2010/main" val="511687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68C2F619-4A99-5E25-577C-B0E19FB01686}"/>
              </a:ext>
            </a:extLst>
          </p:cNvPr>
          <p:cNvPicPr>
            <a:picLocks noChangeAspect="1"/>
          </p:cNvPicPr>
          <p:nvPr/>
        </p:nvPicPr>
        <p:blipFill>
          <a:blip r:embed="rId2"/>
          <a:stretch>
            <a:fillRect/>
          </a:stretch>
        </p:blipFill>
        <p:spPr>
          <a:xfrm>
            <a:off x="249758" y="0"/>
            <a:ext cx="8644483" cy="5143500"/>
          </a:xfrm>
          <a:prstGeom prst="rect">
            <a:avLst/>
          </a:prstGeom>
        </p:spPr>
      </p:pic>
    </p:spTree>
    <p:extLst>
      <p:ext uri="{BB962C8B-B14F-4D97-AF65-F5344CB8AC3E}">
        <p14:creationId xmlns:p14="http://schemas.microsoft.com/office/powerpoint/2010/main" val="2407885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25C7FC89-530D-F3C1-2A92-4C1885E27AB9}"/>
              </a:ext>
            </a:extLst>
          </p:cNvPr>
          <p:cNvPicPr>
            <a:picLocks noChangeAspect="1"/>
          </p:cNvPicPr>
          <p:nvPr/>
        </p:nvPicPr>
        <p:blipFill>
          <a:blip r:embed="rId2"/>
          <a:stretch>
            <a:fillRect/>
          </a:stretch>
        </p:blipFill>
        <p:spPr>
          <a:xfrm>
            <a:off x="0" y="106064"/>
            <a:ext cx="9144000" cy="4931371"/>
          </a:xfrm>
          <a:prstGeom prst="rect">
            <a:avLst/>
          </a:prstGeom>
        </p:spPr>
      </p:pic>
    </p:spTree>
    <p:extLst>
      <p:ext uri="{BB962C8B-B14F-4D97-AF65-F5344CB8AC3E}">
        <p14:creationId xmlns:p14="http://schemas.microsoft.com/office/powerpoint/2010/main" val="3060235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491946B0-D34A-F3DB-515D-3D2DC12AB627}"/>
              </a:ext>
            </a:extLst>
          </p:cNvPr>
          <p:cNvPicPr>
            <a:picLocks noChangeAspect="1"/>
          </p:cNvPicPr>
          <p:nvPr/>
        </p:nvPicPr>
        <p:blipFill>
          <a:blip r:embed="rId2"/>
          <a:stretch>
            <a:fillRect/>
          </a:stretch>
        </p:blipFill>
        <p:spPr>
          <a:xfrm>
            <a:off x="0" y="179081"/>
            <a:ext cx="9144000" cy="4785338"/>
          </a:xfrm>
          <a:prstGeom prst="rect">
            <a:avLst/>
          </a:prstGeom>
        </p:spPr>
      </p:pic>
    </p:spTree>
    <p:extLst>
      <p:ext uri="{BB962C8B-B14F-4D97-AF65-F5344CB8AC3E}">
        <p14:creationId xmlns:p14="http://schemas.microsoft.com/office/powerpoint/2010/main" val="1918706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7" name="図 26">
            <a:extLst>
              <a:ext uri="{FF2B5EF4-FFF2-40B4-BE49-F238E27FC236}">
                <a16:creationId xmlns:a16="http://schemas.microsoft.com/office/drawing/2014/main" id="{BF7CD2EF-1D2B-B205-4683-F6FF3CAB0999}"/>
              </a:ext>
            </a:extLst>
          </p:cNvPr>
          <p:cNvPicPr>
            <a:picLocks noChangeAspect="1"/>
          </p:cNvPicPr>
          <p:nvPr/>
        </p:nvPicPr>
        <p:blipFill>
          <a:blip r:embed="rId2"/>
          <a:stretch>
            <a:fillRect/>
          </a:stretch>
        </p:blipFill>
        <p:spPr>
          <a:xfrm>
            <a:off x="1749246" y="390562"/>
            <a:ext cx="5645508" cy="4752938"/>
          </a:xfrm>
          <a:prstGeom prst="rect">
            <a:avLst/>
          </a:prstGeom>
        </p:spPr>
      </p:pic>
      <p:sp>
        <p:nvSpPr>
          <p:cNvPr id="28" name="テキスト ボックス 27">
            <a:extLst>
              <a:ext uri="{FF2B5EF4-FFF2-40B4-BE49-F238E27FC236}">
                <a16:creationId xmlns:a16="http://schemas.microsoft.com/office/drawing/2014/main" id="{B1C41771-4DD9-0792-875D-0D72ABF28142}"/>
              </a:ext>
            </a:extLst>
          </p:cNvPr>
          <p:cNvSpPr txBox="1"/>
          <p:nvPr/>
        </p:nvSpPr>
        <p:spPr>
          <a:xfrm>
            <a:off x="3009900" y="21230"/>
            <a:ext cx="3124200" cy="369332"/>
          </a:xfrm>
          <a:prstGeom prst="rect">
            <a:avLst/>
          </a:prstGeom>
          <a:noFill/>
        </p:spPr>
        <p:txBody>
          <a:bodyPr wrap="square" rtlCol="0">
            <a:spAutoFit/>
          </a:bodyPr>
          <a:lstStyle/>
          <a:p>
            <a:pPr algn="ctr"/>
            <a:r>
              <a:rPr kumimoji="1" lang="en-US" altLang="ja-JP" dirty="0"/>
              <a:t>Phil Wang</a:t>
            </a:r>
            <a:r>
              <a:rPr kumimoji="1" lang="ja-JP" altLang="en-US" dirty="0"/>
              <a:t> </a:t>
            </a:r>
            <a:r>
              <a:rPr kumimoji="1" lang="en-US" altLang="ja-JP" dirty="0"/>
              <a:t>GitHub</a:t>
            </a:r>
            <a:endParaRPr kumimoji="1" lang="ja-JP" altLang="en-US" dirty="0"/>
          </a:p>
        </p:txBody>
      </p:sp>
      <p:sp>
        <p:nvSpPr>
          <p:cNvPr id="30" name="テキスト ボックス 29">
            <a:extLst>
              <a:ext uri="{FF2B5EF4-FFF2-40B4-BE49-F238E27FC236}">
                <a16:creationId xmlns:a16="http://schemas.microsoft.com/office/drawing/2014/main" id="{47381A98-2D7E-BAAA-E7E2-2000D246BE21}"/>
              </a:ext>
            </a:extLst>
          </p:cNvPr>
          <p:cNvSpPr txBox="1"/>
          <p:nvPr/>
        </p:nvSpPr>
        <p:spPr>
          <a:xfrm rot="16200000">
            <a:off x="-740025" y="2417862"/>
            <a:ext cx="3159428" cy="307777"/>
          </a:xfrm>
          <a:prstGeom prst="rect">
            <a:avLst/>
          </a:prstGeom>
          <a:noFill/>
        </p:spPr>
        <p:txBody>
          <a:bodyPr wrap="square">
            <a:spAutoFit/>
          </a:bodyPr>
          <a:lstStyle/>
          <a:p>
            <a:pPr algn="ctr"/>
            <a:r>
              <a:rPr lang="en-US" altLang="ja-JP" sz="1400" dirty="0">
                <a:latin typeface="Amasis MT Pro Black" panose="02040A04050005020304" pitchFamily="18" charset="0"/>
              </a:rPr>
              <a:t>https://github.com/lucidrains</a:t>
            </a:r>
            <a:endParaRPr lang="ja-JP" altLang="en-US" sz="1400" dirty="0">
              <a:latin typeface="Amasis MT Pro Black" panose="02040A040500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901B9C3-11A4-A6D3-4DC2-B0D1C0509508}"/>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596307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CD5D3DB2-F7F1-BF70-042A-7633362773A0}"/>
              </a:ext>
            </a:extLst>
          </p:cNvPr>
          <p:cNvPicPr>
            <a:picLocks noChangeAspect="1"/>
          </p:cNvPicPr>
          <p:nvPr/>
        </p:nvPicPr>
        <p:blipFill>
          <a:blip r:embed="rId2"/>
          <a:stretch>
            <a:fillRect/>
          </a:stretch>
        </p:blipFill>
        <p:spPr>
          <a:xfrm>
            <a:off x="0" y="102275"/>
            <a:ext cx="9144000" cy="4938950"/>
          </a:xfrm>
          <a:prstGeom prst="rect">
            <a:avLst/>
          </a:prstGeom>
        </p:spPr>
      </p:pic>
    </p:spTree>
    <p:extLst>
      <p:ext uri="{BB962C8B-B14F-4D97-AF65-F5344CB8AC3E}">
        <p14:creationId xmlns:p14="http://schemas.microsoft.com/office/powerpoint/2010/main" val="34846444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E9C25E8-F8BE-AA2F-1E8F-4ABB240CB8E0}"/>
              </a:ext>
            </a:extLst>
          </p:cNvPr>
          <p:cNvPicPr>
            <a:picLocks noChangeAspect="1"/>
          </p:cNvPicPr>
          <p:nvPr/>
        </p:nvPicPr>
        <p:blipFill>
          <a:blip r:embed="rId2"/>
          <a:stretch>
            <a:fillRect/>
          </a:stretch>
        </p:blipFill>
        <p:spPr>
          <a:xfrm>
            <a:off x="1817066" y="0"/>
            <a:ext cx="5509867" cy="5143500"/>
          </a:xfrm>
          <a:prstGeom prst="rect">
            <a:avLst/>
          </a:prstGeom>
        </p:spPr>
      </p:pic>
    </p:spTree>
    <p:extLst>
      <p:ext uri="{BB962C8B-B14F-4D97-AF65-F5344CB8AC3E}">
        <p14:creationId xmlns:p14="http://schemas.microsoft.com/office/powerpoint/2010/main" val="248069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6B0B8898-7DDF-22E3-4FB6-462D57B66113}"/>
              </a:ext>
            </a:extLst>
          </p:cNvPr>
          <p:cNvPicPr>
            <a:picLocks noChangeAspect="1"/>
          </p:cNvPicPr>
          <p:nvPr/>
        </p:nvPicPr>
        <p:blipFill>
          <a:blip r:embed="rId2"/>
          <a:stretch>
            <a:fillRect/>
          </a:stretch>
        </p:blipFill>
        <p:spPr>
          <a:xfrm>
            <a:off x="0" y="893379"/>
            <a:ext cx="9144000" cy="3356741"/>
          </a:xfrm>
          <a:prstGeom prst="rect">
            <a:avLst/>
          </a:prstGeom>
        </p:spPr>
      </p:pic>
    </p:spTree>
    <p:extLst>
      <p:ext uri="{BB962C8B-B14F-4D97-AF65-F5344CB8AC3E}">
        <p14:creationId xmlns:p14="http://schemas.microsoft.com/office/powerpoint/2010/main" val="21795123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2DDFCA9-F8FB-7F0C-DB87-4142C9DBC6B8}"/>
              </a:ext>
            </a:extLst>
          </p:cNvPr>
          <p:cNvPicPr>
            <a:picLocks noChangeAspect="1"/>
          </p:cNvPicPr>
          <p:nvPr/>
        </p:nvPicPr>
        <p:blipFill>
          <a:blip r:embed="rId2"/>
          <a:stretch>
            <a:fillRect/>
          </a:stretch>
        </p:blipFill>
        <p:spPr>
          <a:xfrm>
            <a:off x="984489" y="0"/>
            <a:ext cx="7175021" cy="5143500"/>
          </a:xfrm>
          <a:prstGeom prst="rect">
            <a:avLst/>
          </a:prstGeom>
        </p:spPr>
      </p:pic>
    </p:spTree>
    <p:extLst>
      <p:ext uri="{BB962C8B-B14F-4D97-AF65-F5344CB8AC3E}">
        <p14:creationId xmlns:p14="http://schemas.microsoft.com/office/powerpoint/2010/main" val="11808704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0EC75762-88A6-F240-CDD8-3F87351DA54F}"/>
              </a:ext>
            </a:extLst>
          </p:cNvPr>
          <p:cNvPicPr>
            <a:picLocks noChangeAspect="1"/>
          </p:cNvPicPr>
          <p:nvPr/>
        </p:nvPicPr>
        <p:blipFill>
          <a:blip r:embed="rId2"/>
          <a:stretch>
            <a:fillRect/>
          </a:stretch>
        </p:blipFill>
        <p:spPr>
          <a:xfrm>
            <a:off x="0" y="262321"/>
            <a:ext cx="9144000" cy="4618858"/>
          </a:xfrm>
          <a:prstGeom prst="rect">
            <a:avLst/>
          </a:prstGeom>
        </p:spPr>
      </p:pic>
    </p:spTree>
    <p:extLst>
      <p:ext uri="{BB962C8B-B14F-4D97-AF65-F5344CB8AC3E}">
        <p14:creationId xmlns:p14="http://schemas.microsoft.com/office/powerpoint/2010/main" val="3102232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1EF942D2-1AE5-9409-C56F-9AC988FE7C97}"/>
              </a:ext>
            </a:extLst>
          </p:cNvPr>
          <p:cNvPicPr>
            <a:picLocks noChangeAspect="1"/>
          </p:cNvPicPr>
          <p:nvPr/>
        </p:nvPicPr>
        <p:blipFill>
          <a:blip r:embed="rId2"/>
          <a:stretch>
            <a:fillRect/>
          </a:stretch>
        </p:blipFill>
        <p:spPr>
          <a:xfrm>
            <a:off x="0" y="63477"/>
            <a:ext cx="9144000" cy="5016545"/>
          </a:xfrm>
          <a:prstGeom prst="rect">
            <a:avLst/>
          </a:prstGeom>
        </p:spPr>
      </p:pic>
    </p:spTree>
    <p:extLst>
      <p:ext uri="{BB962C8B-B14F-4D97-AF65-F5344CB8AC3E}">
        <p14:creationId xmlns:p14="http://schemas.microsoft.com/office/powerpoint/2010/main" val="98042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368A9ABC-C6B5-B85A-C202-AB97B0426B38}"/>
              </a:ext>
            </a:extLst>
          </p:cNvPr>
          <p:cNvPicPr>
            <a:picLocks noChangeAspect="1"/>
          </p:cNvPicPr>
          <p:nvPr/>
        </p:nvPicPr>
        <p:blipFill>
          <a:blip r:embed="rId2"/>
          <a:stretch>
            <a:fillRect/>
          </a:stretch>
        </p:blipFill>
        <p:spPr>
          <a:xfrm>
            <a:off x="0" y="7381"/>
            <a:ext cx="9144000" cy="5128738"/>
          </a:xfrm>
          <a:prstGeom prst="rect">
            <a:avLst/>
          </a:prstGeom>
        </p:spPr>
      </p:pic>
    </p:spTree>
    <p:extLst>
      <p:ext uri="{BB962C8B-B14F-4D97-AF65-F5344CB8AC3E}">
        <p14:creationId xmlns:p14="http://schemas.microsoft.com/office/powerpoint/2010/main" val="3529655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9E42FD20-4BDB-48F1-C65B-764B72D1BDFC}"/>
              </a:ext>
            </a:extLst>
          </p:cNvPr>
          <p:cNvPicPr>
            <a:picLocks noChangeAspect="1"/>
          </p:cNvPicPr>
          <p:nvPr/>
        </p:nvPicPr>
        <p:blipFill>
          <a:blip r:embed="rId2"/>
          <a:stretch>
            <a:fillRect/>
          </a:stretch>
        </p:blipFill>
        <p:spPr>
          <a:xfrm>
            <a:off x="0" y="282631"/>
            <a:ext cx="9144000" cy="4578237"/>
          </a:xfrm>
          <a:prstGeom prst="rect">
            <a:avLst/>
          </a:prstGeom>
        </p:spPr>
      </p:pic>
    </p:spTree>
    <p:extLst>
      <p:ext uri="{BB962C8B-B14F-4D97-AF65-F5344CB8AC3E}">
        <p14:creationId xmlns:p14="http://schemas.microsoft.com/office/powerpoint/2010/main" val="1815249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2CDE9C39-3B33-7C0F-D464-71D4EC8307F0}"/>
              </a:ext>
            </a:extLst>
          </p:cNvPr>
          <p:cNvPicPr>
            <a:picLocks noChangeAspect="1"/>
          </p:cNvPicPr>
          <p:nvPr/>
        </p:nvPicPr>
        <p:blipFill>
          <a:blip r:embed="rId2"/>
          <a:stretch>
            <a:fillRect/>
          </a:stretch>
        </p:blipFill>
        <p:spPr>
          <a:xfrm>
            <a:off x="0" y="168238"/>
            <a:ext cx="9144000" cy="4807024"/>
          </a:xfrm>
          <a:prstGeom prst="rect">
            <a:avLst/>
          </a:prstGeom>
        </p:spPr>
      </p:pic>
    </p:spTree>
    <p:extLst>
      <p:ext uri="{BB962C8B-B14F-4D97-AF65-F5344CB8AC3E}">
        <p14:creationId xmlns:p14="http://schemas.microsoft.com/office/powerpoint/2010/main" val="1867761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76E67D3-2A9D-8850-5E08-7DE5E5EA2DEE}"/>
              </a:ext>
            </a:extLst>
          </p:cNvPr>
          <p:cNvPicPr>
            <a:picLocks noChangeAspect="1"/>
          </p:cNvPicPr>
          <p:nvPr/>
        </p:nvPicPr>
        <p:blipFill>
          <a:blip r:embed="rId2"/>
          <a:stretch>
            <a:fillRect/>
          </a:stretch>
        </p:blipFill>
        <p:spPr>
          <a:xfrm>
            <a:off x="94428" y="0"/>
            <a:ext cx="8955144" cy="5143500"/>
          </a:xfrm>
          <a:prstGeom prst="rect">
            <a:avLst/>
          </a:prstGeom>
        </p:spPr>
      </p:pic>
    </p:spTree>
    <p:extLst>
      <p:ext uri="{BB962C8B-B14F-4D97-AF65-F5344CB8AC3E}">
        <p14:creationId xmlns:p14="http://schemas.microsoft.com/office/powerpoint/2010/main" val="26220323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62FCC44A-FDEF-5B0F-6371-E97AE0EB6584}"/>
              </a:ext>
            </a:extLst>
          </p:cNvPr>
          <p:cNvPicPr>
            <a:picLocks noChangeAspect="1"/>
          </p:cNvPicPr>
          <p:nvPr/>
        </p:nvPicPr>
        <p:blipFill>
          <a:blip r:embed="rId2"/>
          <a:stretch>
            <a:fillRect/>
          </a:stretch>
        </p:blipFill>
        <p:spPr>
          <a:xfrm>
            <a:off x="380115" y="0"/>
            <a:ext cx="8383769" cy="5143500"/>
          </a:xfrm>
          <a:prstGeom prst="rect">
            <a:avLst/>
          </a:prstGeom>
        </p:spPr>
      </p:pic>
    </p:spTree>
    <p:extLst>
      <p:ext uri="{BB962C8B-B14F-4D97-AF65-F5344CB8AC3E}">
        <p14:creationId xmlns:p14="http://schemas.microsoft.com/office/powerpoint/2010/main" val="39018394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DAA68913-92AE-5411-C25E-08892031F424}"/>
              </a:ext>
            </a:extLst>
          </p:cNvPr>
          <p:cNvPicPr>
            <a:picLocks noChangeAspect="1"/>
          </p:cNvPicPr>
          <p:nvPr/>
        </p:nvPicPr>
        <p:blipFill>
          <a:blip r:embed="rId2"/>
          <a:stretch>
            <a:fillRect/>
          </a:stretch>
        </p:blipFill>
        <p:spPr>
          <a:xfrm>
            <a:off x="0" y="81953"/>
            <a:ext cx="9144000" cy="4979594"/>
          </a:xfrm>
          <a:prstGeom prst="rect">
            <a:avLst/>
          </a:prstGeom>
        </p:spPr>
      </p:pic>
    </p:spTree>
    <p:extLst>
      <p:ext uri="{BB962C8B-B14F-4D97-AF65-F5344CB8AC3E}">
        <p14:creationId xmlns:p14="http://schemas.microsoft.com/office/powerpoint/2010/main" val="4234706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90D2F81D-A79A-2611-EA85-A08A0898DF8F}"/>
              </a:ext>
            </a:extLst>
          </p:cNvPr>
          <p:cNvPicPr>
            <a:picLocks noChangeAspect="1"/>
          </p:cNvPicPr>
          <p:nvPr/>
        </p:nvPicPr>
        <p:blipFill>
          <a:blip r:embed="rId2"/>
          <a:stretch>
            <a:fillRect/>
          </a:stretch>
        </p:blipFill>
        <p:spPr>
          <a:xfrm>
            <a:off x="0" y="30322"/>
            <a:ext cx="9144000" cy="5082856"/>
          </a:xfrm>
          <a:prstGeom prst="rect">
            <a:avLst/>
          </a:prstGeom>
        </p:spPr>
      </p:pic>
    </p:spTree>
    <p:extLst>
      <p:ext uri="{BB962C8B-B14F-4D97-AF65-F5344CB8AC3E}">
        <p14:creationId xmlns:p14="http://schemas.microsoft.com/office/powerpoint/2010/main" val="38212344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89D91EA2-1FE1-3F97-722F-855F6C553D39}"/>
              </a:ext>
            </a:extLst>
          </p:cNvPr>
          <p:cNvPicPr>
            <a:picLocks noChangeAspect="1"/>
          </p:cNvPicPr>
          <p:nvPr/>
        </p:nvPicPr>
        <p:blipFill>
          <a:blip r:embed="rId2"/>
          <a:stretch>
            <a:fillRect/>
          </a:stretch>
        </p:blipFill>
        <p:spPr>
          <a:xfrm>
            <a:off x="1676400" y="742950"/>
            <a:ext cx="6092584" cy="3526327"/>
          </a:xfrm>
          <a:prstGeom prst="rect">
            <a:avLst/>
          </a:prstGeom>
        </p:spPr>
      </p:pic>
    </p:spTree>
    <p:extLst>
      <p:ext uri="{BB962C8B-B14F-4D97-AF65-F5344CB8AC3E}">
        <p14:creationId xmlns:p14="http://schemas.microsoft.com/office/powerpoint/2010/main" val="4016433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94446" y="936244"/>
            <a:ext cx="746760" cy="269240"/>
          </a:xfrm>
          <a:prstGeom prst="rect">
            <a:avLst/>
          </a:prstGeom>
        </p:spPr>
        <p:txBody>
          <a:bodyPr vert="horz" wrap="square" lIns="0" tIns="12700" rIns="0" bIns="0" rtlCol="0">
            <a:spAutoFit/>
          </a:bodyPr>
          <a:lstStyle/>
          <a:p>
            <a:pPr marL="12700">
              <a:lnSpc>
                <a:spcPct val="100000"/>
              </a:lnSpc>
              <a:spcBef>
                <a:spcPts val="100"/>
              </a:spcBef>
            </a:pPr>
            <a:r>
              <a:rPr sz="1600" spc="-50" dirty="0">
                <a:latin typeface="Microsoft YaHei"/>
                <a:cs typeface="Microsoft YaHei"/>
              </a:rPr>
              <a:t>2012.12</a:t>
            </a:r>
            <a:endParaRPr sz="1600">
              <a:latin typeface="Microsoft YaHei"/>
              <a:cs typeface="Microsoft YaHei"/>
            </a:endParaRPr>
          </a:p>
        </p:txBody>
      </p:sp>
      <p:sp>
        <p:nvSpPr>
          <p:cNvPr id="4" name="object 4"/>
          <p:cNvSpPr txBox="1"/>
          <p:nvPr/>
        </p:nvSpPr>
        <p:spPr>
          <a:xfrm>
            <a:off x="294446" y="1622044"/>
            <a:ext cx="746760" cy="269240"/>
          </a:xfrm>
          <a:prstGeom prst="rect">
            <a:avLst/>
          </a:prstGeom>
        </p:spPr>
        <p:txBody>
          <a:bodyPr vert="horz" wrap="square" lIns="0" tIns="12700" rIns="0" bIns="0" rtlCol="0">
            <a:spAutoFit/>
          </a:bodyPr>
          <a:lstStyle/>
          <a:p>
            <a:pPr marL="12700">
              <a:lnSpc>
                <a:spcPct val="100000"/>
              </a:lnSpc>
              <a:spcBef>
                <a:spcPts val="100"/>
              </a:spcBef>
            </a:pPr>
            <a:r>
              <a:rPr sz="1600" spc="-50" dirty="0">
                <a:latin typeface="Microsoft YaHei"/>
                <a:cs typeface="Microsoft YaHei"/>
              </a:rPr>
              <a:t>2014.06</a:t>
            </a:r>
            <a:endParaRPr sz="1600">
              <a:latin typeface="Microsoft YaHei"/>
              <a:cs typeface="Microsoft YaHei"/>
            </a:endParaRPr>
          </a:p>
        </p:txBody>
      </p:sp>
      <p:sp>
        <p:nvSpPr>
          <p:cNvPr id="6" name="object 6"/>
          <p:cNvSpPr txBox="1"/>
          <p:nvPr/>
        </p:nvSpPr>
        <p:spPr>
          <a:xfrm>
            <a:off x="294446" y="2295651"/>
            <a:ext cx="746760" cy="269240"/>
          </a:xfrm>
          <a:prstGeom prst="rect">
            <a:avLst/>
          </a:prstGeom>
        </p:spPr>
        <p:txBody>
          <a:bodyPr vert="horz" wrap="square" lIns="0" tIns="12700" rIns="0" bIns="0" rtlCol="0">
            <a:spAutoFit/>
          </a:bodyPr>
          <a:lstStyle/>
          <a:p>
            <a:pPr marL="12700">
              <a:lnSpc>
                <a:spcPct val="100000"/>
              </a:lnSpc>
              <a:spcBef>
                <a:spcPts val="100"/>
              </a:spcBef>
            </a:pPr>
            <a:r>
              <a:rPr sz="1600" spc="-50" dirty="0">
                <a:latin typeface="Microsoft YaHei"/>
                <a:cs typeface="Microsoft YaHei"/>
              </a:rPr>
              <a:t>2015.12</a:t>
            </a:r>
            <a:endParaRPr sz="1600">
              <a:latin typeface="Microsoft YaHei"/>
              <a:cs typeface="Microsoft YaHei"/>
            </a:endParaRPr>
          </a:p>
        </p:txBody>
      </p:sp>
      <p:sp>
        <p:nvSpPr>
          <p:cNvPr id="7" name="object 7"/>
          <p:cNvSpPr txBox="1"/>
          <p:nvPr/>
        </p:nvSpPr>
        <p:spPr>
          <a:xfrm>
            <a:off x="1488875" y="2735615"/>
            <a:ext cx="7315103" cy="259045"/>
          </a:xfrm>
          <a:prstGeom prst="rect">
            <a:avLst/>
          </a:prstGeom>
        </p:spPr>
        <p:txBody>
          <a:bodyPr vert="horz" wrap="square" lIns="0" tIns="12700" rIns="0" bIns="0" rtlCol="0">
            <a:spAutoFit/>
          </a:bodyPr>
          <a:lstStyle/>
          <a:p>
            <a:pPr marL="12700">
              <a:lnSpc>
                <a:spcPct val="100000"/>
              </a:lnSpc>
              <a:spcBef>
                <a:spcPts val="100"/>
              </a:spcBef>
            </a:pPr>
            <a:r>
              <a:rPr lang="ja-JP" altLang="en-US" sz="1600" spc="-50" dirty="0">
                <a:latin typeface="Microsoft YaHei"/>
                <a:cs typeface="Microsoft YaHei"/>
              </a:rPr>
              <a:t>自然言語処理の深層学習モデル「</a:t>
            </a:r>
            <a:r>
              <a:rPr lang="en-US" altLang="ja-JP" sz="1600" spc="-50" dirty="0">
                <a:latin typeface="Microsoft YaHei"/>
                <a:cs typeface="Microsoft YaHei"/>
              </a:rPr>
              <a:t>Transformer</a:t>
            </a:r>
            <a:r>
              <a:rPr lang="ja-JP" altLang="en-US" sz="1600" spc="-50" dirty="0">
                <a:latin typeface="Microsoft YaHei"/>
                <a:cs typeface="Microsoft YaHei"/>
              </a:rPr>
              <a:t>」発表</a:t>
            </a:r>
            <a:endParaRPr sz="1600" dirty="0">
              <a:latin typeface="Microsoft YaHei"/>
              <a:cs typeface="Microsoft YaHei"/>
            </a:endParaRPr>
          </a:p>
        </p:txBody>
      </p:sp>
      <p:sp>
        <p:nvSpPr>
          <p:cNvPr id="8" name="object 8"/>
          <p:cNvSpPr txBox="1"/>
          <p:nvPr/>
        </p:nvSpPr>
        <p:spPr>
          <a:xfrm>
            <a:off x="294446" y="2725420"/>
            <a:ext cx="746760" cy="269240"/>
          </a:xfrm>
          <a:prstGeom prst="rect">
            <a:avLst/>
          </a:prstGeom>
        </p:spPr>
        <p:txBody>
          <a:bodyPr vert="horz" wrap="square" lIns="0" tIns="12700" rIns="0" bIns="0" rtlCol="0">
            <a:spAutoFit/>
          </a:bodyPr>
          <a:lstStyle/>
          <a:p>
            <a:pPr marL="12700">
              <a:lnSpc>
                <a:spcPct val="100000"/>
              </a:lnSpc>
              <a:spcBef>
                <a:spcPts val="100"/>
              </a:spcBef>
            </a:pPr>
            <a:r>
              <a:rPr sz="1600" spc="-50" dirty="0">
                <a:latin typeface="Microsoft YaHei"/>
                <a:cs typeface="Microsoft YaHei"/>
              </a:rPr>
              <a:t>2017.12</a:t>
            </a:r>
            <a:endParaRPr sz="1600">
              <a:latin typeface="Microsoft YaHei"/>
              <a:cs typeface="Microsoft YaHei"/>
            </a:endParaRPr>
          </a:p>
        </p:txBody>
      </p:sp>
      <p:sp>
        <p:nvSpPr>
          <p:cNvPr id="10" name="object 10"/>
          <p:cNvSpPr txBox="1"/>
          <p:nvPr/>
        </p:nvSpPr>
        <p:spPr>
          <a:xfrm>
            <a:off x="294446" y="3170427"/>
            <a:ext cx="746760" cy="269240"/>
          </a:xfrm>
          <a:prstGeom prst="rect">
            <a:avLst/>
          </a:prstGeom>
        </p:spPr>
        <p:txBody>
          <a:bodyPr vert="horz" wrap="square" lIns="0" tIns="12700" rIns="0" bIns="0" rtlCol="0">
            <a:spAutoFit/>
          </a:bodyPr>
          <a:lstStyle/>
          <a:p>
            <a:pPr marL="12700">
              <a:lnSpc>
                <a:spcPct val="100000"/>
              </a:lnSpc>
              <a:spcBef>
                <a:spcPts val="100"/>
              </a:spcBef>
            </a:pPr>
            <a:r>
              <a:rPr sz="1600" spc="-50" dirty="0">
                <a:latin typeface="Microsoft YaHei"/>
                <a:cs typeface="Microsoft YaHei"/>
              </a:rPr>
              <a:t>2018.06</a:t>
            </a:r>
            <a:endParaRPr sz="1600">
              <a:latin typeface="Microsoft YaHei"/>
              <a:cs typeface="Microsoft YaHei"/>
            </a:endParaRPr>
          </a:p>
        </p:txBody>
      </p:sp>
      <p:sp>
        <p:nvSpPr>
          <p:cNvPr id="12" name="object 12"/>
          <p:cNvSpPr txBox="1"/>
          <p:nvPr/>
        </p:nvSpPr>
        <p:spPr>
          <a:xfrm>
            <a:off x="800859" y="3603244"/>
            <a:ext cx="248285" cy="269240"/>
          </a:xfrm>
          <a:prstGeom prst="rect">
            <a:avLst/>
          </a:prstGeom>
        </p:spPr>
        <p:txBody>
          <a:bodyPr vert="horz" wrap="square" lIns="0" tIns="12700" rIns="0" bIns="0" rtlCol="0">
            <a:spAutoFit/>
          </a:bodyPr>
          <a:lstStyle/>
          <a:p>
            <a:pPr marL="12700">
              <a:lnSpc>
                <a:spcPct val="100000"/>
              </a:lnSpc>
              <a:spcBef>
                <a:spcPts val="100"/>
              </a:spcBef>
            </a:pPr>
            <a:r>
              <a:rPr sz="1600" spc="-45" dirty="0">
                <a:latin typeface="Microsoft YaHei"/>
                <a:cs typeface="Microsoft YaHei"/>
              </a:rPr>
              <a:t>10</a:t>
            </a:r>
            <a:endParaRPr sz="1600">
              <a:latin typeface="Microsoft YaHei"/>
              <a:cs typeface="Microsoft YaHei"/>
            </a:endParaRPr>
          </a:p>
        </p:txBody>
      </p:sp>
      <p:sp>
        <p:nvSpPr>
          <p:cNvPr id="14" name="object 14"/>
          <p:cNvSpPr txBox="1"/>
          <p:nvPr/>
        </p:nvSpPr>
        <p:spPr>
          <a:xfrm>
            <a:off x="800859" y="4036060"/>
            <a:ext cx="248285" cy="269240"/>
          </a:xfrm>
          <a:prstGeom prst="rect">
            <a:avLst/>
          </a:prstGeom>
        </p:spPr>
        <p:txBody>
          <a:bodyPr vert="horz" wrap="square" lIns="0" tIns="12700" rIns="0" bIns="0" rtlCol="0">
            <a:spAutoFit/>
          </a:bodyPr>
          <a:lstStyle/>
          <a:p>
            <a:pPr marL="12700">
              <a:lnSpc>
                <a:spcPct val="100000"/>
              </a:lnSpc>
              <a:spcBef>
                <a:spcPts val="100"/>
              </a:spcBef>
            </a:pPr>
            <a:r>
              <a:rPr sz="1600" spc="-45" dirty="0">
                <a:latin typeface="Microsoft YaHei"/>
                <a:cs typeface="Microsoft YaHei"/>
              </a:rPr>
              <a:t>12</a:t>
            </a:r>
            <a:endParaRPr sz="1600">
              <a:latin typeface="Microsoft YaHei"/>
              <a:cs typeface="Microsoft YaHei"/>
            </a:endParaRPr>
          </a:p>
        </p:txBody>
      </p:sp>
      <p:sp>
        <p:nvSpPr>
          <p:cNvPr id="16" name="object 16"/>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spc="75" dirty="0"/>
              <a:t>2012~2018</a:t>
            </a:r>
          </a:p>
        </p:txBody>
      </p:sp>
      <p:grpSp>
        <p:nvGrpSpPr>
          <p:cNvPr id="20" name="object 20"/>
          <p:cNvGrpSpPr/>
          <p:nvPr/>
        </p:nvGrpSpPr>
        <p:grpSpPr>
          <a:xfrm>
            <a:off x="250825" y="724486"/>
            <a:ext cx="4025900" cy="45720"/>
            <a:chOff x="250825" y="724486"/>
            <a:chExt cx="4025900" cy="45720"/>
          </a:xfrm>
        </p:grpSpPr>
        <p:sp>
          <p:nvSpPr>
            <p:cNvPr id="21" name="object 21"/>
            <p:cNvSpPr/>
            <p:nvPr/>
          </p:nvSpPr>
          <p:spPr>
            <a:xfrm>
              <a:off x="250825" y="724488"/>
              <a:ext cx="1343025" cy="45720"/>
            </a:xfrm>
            <a:custGeom>
              <a:avLst/>
              <a:gdLst/>
              <a:ahLst/>
              <a:cxnLst/>
              <a:rect l="l" t="t" r="r" b="b"/>
              <a:pathLst>
                <a:path w="1343025" h="45720">
                  <a:moveTo>
                    <a:pt x="1342800" y="0"/>
                  </a:moveTo>
                  <a:lnTo>
                    <a:pt x="0" y="0"/>
                  </a:lnTo>
                  <a:lnTo>
                    <a:pt x="0" y="45718"/>
                  </a:lnTo>
                  <a:lnTo>
                    <a:pt x="1342800" y="45718"/>
                  </a:lnTo>
                  <a:lnTo>
                    <a:pt x="1342800" y="0"/>
                  </a:lnTo>
                  <a:close/>
                </a:path>
              </a:pathLst>
            </a:custGeom>
            <a:solidFill>
              <a:srgbClr val="8FAADC"/>
            </a:solidFill>
          </p:spPr>
          <p:txBody>
            <a:bodyPr wrap="square" lIns="0" tIns="0" rIns="0" bIns="0" rtlCol="0"/>
            <a:lstStyle/>
            <a:p>
              <a:endParaRPr/>
            </a:p>
          </p:txBody>
        </p:sp>
        <p:sp>
          <p:nvSpPr>
            <p:cNvPr id="22" name="object 22"/>
            <p:cNvSpPr/>
            <p:nvPr/>
          </p:nvSpPr>
          <p:spPr>
            <a:xfrm>
              <a:off x="1593625" y="724486"/>
              <a:ext cx="1343025" cy="45720"/>
            </a:xfrm>
            <a:custGeom>
              <a:avLst/>
              <a:gdLst/>
              <a:ahLst/>
              <a:cxnLst/>
              <a:rect l="l" t="t" r="r" b="b"/>
              <a:pathLst>
                <a:path w="1343025" h="45720">
                  <a:moveTo>
                    <a:pt x="1342800" y="0"/>
                  </a:moveTo>
                  <a:lnTo>
                    <a:pt x="0" y="0"/>
                  </a:lnTo>
                  <a:lnTo>
                    <a:pt x="0" y="45718"/>
                  </a:lnTo>
                  <a:lnTo>
                    <a:pt x="1342800" y="45718"/>
                  </a:lnTo>
                  <a:lnTo>
                    <a:pt x="1342800" y="0"/>
                  </a:lnTo>
                  <a:close/>
                </a:path>
              </a:pathLst>
            </a:custGeom>
            <a:solidFill>
              <a:srgbClr val="5B9BD5"/>
            </a:solidFill>
          </p:spPr>
          <p:txBody>
            <a:bodyPr wrap="square" lIns="0" tIns="0" rIns="0" bIns="0" rtlCol="0"/>
            <a:lstStyle/>
            <a:p>
              <a:endParaRPr/>
            </a:p>
          </p:txBody>
        </p:sp>
        <p:sp>
          <p:nvSpPr>
            <p:cNvPr id="23" name="object 23"/>
            <p:cNvSpPr/>
            <p:nvPr/>
          </p:nvSpPr>
          <p:spPr>
            <a:xfrm>
              <a:off x="2933924" y="724488"/>
              <a:ext cx="1343025" cy="45720"/>
            </a:xfrm>
            <a:custGeom>
              <a:avLst/>
              <a:gdLst/>
              <a:ahLst/>
              <a:cxnLst/>
              <a:rect l="l" t="t" r="r" b="b"/>
              <a:pathLst>
                <a:path w="1343025" h="45720">
                  <a:moveTo>
                    <a:pt x="1342800" y="0"/>
                  </a:moveTo>
                  <a:lnTo>
                    <a:pt x="0" y="0"/>
                  </a:lnTo>
                  <a:lnTo>
                    <a:pt x="0" y="45718"/>
                  </a:lnTo>
                  <a:lnTo>
                    <a:pt x="1342800" y="45718"/>
                  </a:lnTo>
                  <a:lnTo>
                    <a:pt x="1342800" y="0"/>
                  </a:lnTo>
                  <a:close/>
                </a:path>
              </a:pathLst>
            </a:custGeom>
            <a:solidFill>
              <a:srgbClr val="0C43D3"/>
            </a:solidFill>
          </p:spPr>
          <p:txBody>
            <a:bodyPr wrap="square" lIns="0" tIns="0" rIns="0" bIns="0" rtlCol="0"/>
            <a:lstStyle/>
            <a:p>
              <a:endParaRPr/>
            </a:p>
          </p:txBody>
        </p:sp>
      </p:grpSp>
      <p:sp>
        <p:nvSpPr>
          <p:cNvPr id="24" name="object 7">
            <a:extLst>
              <a:ext uri="{FF2B5EF4-FFF2-40B4-BE49-F238E27FC236}">
                <a16:creationId xmlns:a16="http://schemas.microsoft.com/office/drawing/2014/main" id="{4B7159B3-8042-ED9E-BBD4-48EDB7705716}"/>
              </a:ext>
            </a:extLst>
          </p:cNvPr>
          <p:cNvSpPr txBox="1"/>
          <p:nvPr/>
        </p:nvSpPr>
        <p:spPr>
          <a:xfrm>
            <a:off x="1447800" y="907959"/>
            <a:ext cx="7457778" cy="505267"/>
          </a:xfrm>
          <a:prstGeom prst="rect">
            <a:avLst/>
          </a:prstGeom>
        </p:spPr>
        <p:txBody>
          <a:bodyPr vert="horz" wrap="square" lIns="0" tIns="12700" rIns="0" bIns="0" rtlCol="0">
            <a:spAutoFit/>
          </a:bodyPr>
          <a:lstStyle/>
          <a:p>
            <a:pPr marL="12700">
              <a:lnSpc>
                <a:spcPct val="100000"/>
              </a:lnSpc>
              <a:spcBef>
                <a:spcPts val="100"/>
              </a:spcBef>
            </a:pPr>
            <a:r>
              <a:rPr lang="ja-JP" altLang="en-US" sz="1600" spc="-75" dirty="0">
                <a:latin typeface="Microsoft YaHei"/>
                <a:cs typeface="Microsoft YaHei"/>
              </a:rPr>
              <a:t>トロント大学の</a:t>
            </a:r>
            <a:r>
              <a:rPr lang="en-US" altLang="ja-JP" sz="1600" spc="-75" dirty="0" err="1">
                <a:latin typeface="Microsoft YaHei"/>
                <a:cs typeface="Microsoft YaHei"/>
              </a:rPr>
              <a:t>SuperVision</a:t>
            </a:r>
            <a:r>
              <a:rPr lang="ja-JP" altLang="en-US" sz="1600" spc="-75" dirty="0">
                <a:latin typeface="Microsoft YaHei"/>
                <a:cs typeface="Microsoft YaHei"/>
              </a:rPr>
              <a:t>チーム、</a:t>
            </a:r>
            <a:r>
              <a:rPr lang="en-US" altLang="ja-JP" sz="1600" spc="-75" dirty="0">
                <a:latin typeface="Microsoft YaHei"/>
                <a:cs typeface="Microsoft YaHei"/>
              </a:rPr>
              <a:t>CNN</a:t>
            </a:r>
            <a:r>
              <a:rPr lang="ja-JP" altLang="en-US" sz="1600" spc="-75" dirty="0">
                <a:latin typeface="Microsoft YaHei"/>
                <a:cs typeface="Microsoft YaHei"/>
              </a:rPr>
              <a:t>ベースの画像認識モデル「</a:t>
            </a:r>
            <a:r>
              <a:rPr lang="en-US" altLang="ja-JP" sz="1600" spc="-75" dirty="0" err="1">
                <a:latin typeface="Microsoft YaHei"/>
                <a:cs typeface="Microsoft YaHei"/>
              </a:rPr>
              <a:t>AlexNet</a:t>
            </a:r>
            <a:r>
              <a:rPr lang="ja-JP" altLang="en-US" sz="1600" spc="-75" dirty="0">
                <a:latin typeface="Microsoft YaHei"/>
                <a:cs typeface="Microsoft YaHei"/>
              </a:rPr>
              <a:t>」発表、コンピュータによる物体認識の精度を競うコンテスト「</a:t>
            </a:r>
            <a:r>
              <a:rPr lang="en-US" altLang="ja-JP" sz="1600" spc="-75" dirty="0">
                <a:latin typeface="Microsoft YaHei"/>
                <a:cs typeface="Microsoft YaHei"/>
              </a:rPr>
              <a:t>ILSVRC2012</a:t>
            </a:r>
            <a:r>
              <a:rPr lang="ja-JP" altLang="en-US" sz="1600" spc="-75" dirty="0">
                <a:latin typeface="Microsoft YaHei"/>
                <a:cs typeface="Microsoft YaHei"/>
              </a:rPr>
              <a:t>」で優勝</a:t>
            </a:r>
            <a:endParaRPr sz="1600" dirty="0">
              <a:latin typeface="Microsoft YaHei"/>
              <a:cs typeface="Microsoft YaHei"/>
            </a:endParaRPr>
          </a:p>
        </p:txBody>
      </p:sp>
      <p:sp>
        <p:nvSpPr>
          <p:cNvPr id="25" name="object 7">
            <a:extLst>
              <a:ext uri="{FF2B5EF4-FFF2-40B4-BE49-F238E27FC236}">
                <a16:creationId xmlns:a16="http://schemas.microsoft.com/office/drawing/2014/main" id="{FD046A48-F4C7-44FD-0CD9-7B82ACA774C4}"/>
              </a:ext>
            </a:extLst>
          </p:cNvPr>
          <p:cNvSpPr txBox="1"/>
          <p:nvPr/>
        </p:nvSpPr>
        <p:spPr>
          <a:xfrm>
            <a:off x="1507678" y="1601805"/>
            <a:ext cx="7457778" cy="505267"/>
          </a:xfrm>
          <a:prstGeom prst="rect">
            <a:avLst/>
          </a:prstGeom>
        </p:spPr>
        <p:txBody>
          <a:bodyPr vert="horz" wrap="square" lIns="0" tIns="12700" rIns="0" bIns="0" rtlCol="0">
            <a:spAutoFit/>
          </a:bodyPr>
          <a:lstStyle/>
          <a:p>
            <a:pPr marL="12700">
              <a:lnSpc>
                <a:spcPct val="100000"/>
              </a:lnSpc>
              <a:spcBef>
                <a:spcPts val="100"/>
              </a:spcBef>
            </a:pPr>
            <a:r>
              <a:rPr lang="en-US" sz="1600" dirty="0">
                <a:latin typeface="Microsoft YaHei"/>
                <a:cs typeface="Microsoft YaHei"/>
              </a:rPr>
              <a:t>Ian </a:t>
            </a:r>
            <a:r>
              <a:rPr lang="en-US" sz="1600" dirty="0" err="1">
                <a:latin typeface="Microsoft YaHei"/>
                <a:cs typeface="Microsoft YaHei"/>
              </a:rPr>
              <a:t>J.Goodfellow</a:t>
            </a:r>
            <a:r>
              <a:rPr lang="ja-JP" altLang="en-US" sz="1600" dirty="0">
                <a:latin typeface="Microsoft YaHei"/>
                <a:cs typeface="Microsoft YaHei"/>
              </a:rPr>
              <a:t>氏ら、２つのネットワークを競わせながら学習させる深層学習モデル「</a:t>
            </a:r>
            <a:r>
              <a:rPr lang="en-US" altLang="ja-JP" sz="1600" dirty="0">
                <a:latin typeface="Microsoft YaHei"/>
                <a:cs typeface="Microsoft YaHei"/>
              </a:rPr>
              <a:t>GAN</a:t>
            </a:r>
            <a:r>
              <a:rPr lang="ja-JP" altLang="en-US" sz="1600" dirty="0">
                <a:latin typeface="Microsoft YaHei"/>
                <a:cs typeface="Microsoft YaHei"/>
              </a:rPr>
              <a:t>」発表。教師なぢ学習が可能に</a:t>
            </a:r>
            <a:endParaRPr sz="1600" dirty="0">
              <a:latin typeface="Microsoft YaHei"/>
              <a:cs typeface="Microsoft YaHei"/>
            </a:endParaRPr>
          </a:p>
        </p:txBody>
      </p:sp>
      <p:sp>
        <p:nvSpPr>
          <p:cNvPr id="26" name="object 7">
            <a:extLst>
              <a:ext uri="{FF2B5EF4-FFF2-40B4-BE49-F238E27FC236}">
                <a16:creationId xmlns:a16="http://schemas.microsoft.com/office/drawing/2014/main" id="{09071F5B-EE4B-3581-7B77-56479261B24F}"/>
              </a:ext>
            </a:extLst>
          </p:cNvPr>
          <p:cNvSpPr txBox="1"/>
          <p:nvPr/>
        </p:nvSpPr>
        <p:spPr>
          <a:xfrm>
            <a:off x="1507678" y="2274983"/>
            <a:ext cx="1167130" cy="259045"/>
          </a:xfrm>
          <a:prstGeom prst="rect">
            <a:avLst/>
          </a:prstGeom>
        </p:spPr>
        <p:txBody>
          <a:bodyPr vert="horz" wrap="square" lIns="0" tIns="12700" rIns="0" bIns="0" rtlCol="0">
            <a:spAutoFit/>
          </a:bodyPr>
          <a:lstStyle/>
          <a:p>
            <a:pPr marL="12700">
              <a:lnSpc>
                <a:spcPct val="100000"/>
              </a:lnSpc>
              <a:spcBef>
                <a:spcPts val="100"/>
              </a:spcBef>
            </a:pPr>
            <a:r>
              <a:rPr sz="1600" spc="-75" dirty="0" err="1">
                <a:latin typeface="Microsoft YaHei"/>
                <a:cs typeface="Microsoft YaHei"/>
              </a:rPr>
              <a:t>OpenAI</a:t>
            </a:r>
            <a:r>
              <a:rPr sz="1600" spc="-50" dirty="0">
                <a:latin typeface="Microsoft YaHei"/>
                <a:cs typeface="Microsoft YaHei"/>
              </a:rPr>
              <a:t> </a:t>
            </a:r>
            <a:r>
              <a:rPr lang="ja-JP" altLang="en-US" sz="1600" spc="-50" dirty="0">
                <a:latin typeface="Microsoft YaHei"/>
                <a:cs typeface="Microsoft YaHei"/>
              </a:rPr>
              <a:t>設立</a:t>
            </a:r>
            <a:endParaRPr sz="1600" dirty="0">
              <a:latin typeface="Microsoft YaHei"/>
              <a:cs typeface="Microsoft YaHei"/>
            </a:endParaRPr>
          </a:p>
        </p:txBody>
      </p:sp>
      <p:sp>
        <p:nvSpPr>
          <p:cNvPr id="27" name="object 7">
            <a:extLst>
              <a:ext uri="{FF2B5EF4-FFF2-40B4-BE49-F238E27FC236}">
                <a16:creationId xmlns:a16="http://schemas.microsoft.com/office/drawing/2014/main" id="{2C155C1D-8366-9473-31D1-7998F4EF693A}"/>
              </a:ext>
            </a:extLst>
          </p:cNvPr>
          <p:cNvSpPr txBox="1"/>
          <p:nvPr/>
        </p:nvSpPr>
        <p:spPr>
          <a:xfrm>
            <a:off x="1507410" y="3625723"/>
            <a:ext cx="7315103" cy="259045"/>
          </a:xfrm>
          <a:prstGeom prst="rect">
            <a:avLst/>
          </a:prstGeom>
        </p:spPr>
        <p:txBody>
          <a:bodyPr vert="horz" wrap="square" lIns="0" tIns="12700" rIns="0" bIns="0" rtlCol="0">
            <a:spAutoFit/>
          </a:bodyPr>
          <a:lstStyle/>
          <a:p>
            <a:pPr marL="12700">
              <a:lnSpc>
                <a:spcPct val="100000"/>
              </a:lnSpc>
              <a:spcBef>
                <a:spcPts val="100"/>
              </a:spcBef>
            </a:pPr>
            <a:r>
              <a:rPr lang="en-US" altLang="ja-JP" sz="1600" spc="-50" dirty="0">
                <a:latin typeface="Microsoft YaHei"/>
                <a:cs typeface="Microsoft YaHei"/>
              </a:rPr>
              <a:t>Google</a:t>
            </a:r>
            <a:r>
              <a:rPr lang="ja-JP" altLang="en-US" sz="1600" spc="-50" dirty="0">
                <a:latin typeface="Microsoft YaHei"/>
                <a:cs typeface="Microsoft YaHei"/>
              </a:rPr>
              <a:t>、同じく</a:t>
            </a:r>
            <a:r>
              <a:rPr lang="en-US" altLang="ja-JP" sz="1600" spc="-50" dirty="0">
                <a:latin typeface="Microsoft YaHei"/>
                <a:cs typeface="Microsoft YaHei"/>
              </a:rPr>
              <a:t>Transformer</a:t>
            </a:r>
            <a:r>
              <a:rPr lang="ja-JP" altLang="en-US" sz="1600" spc="-50" dirty="0">
                <a:latin typeface="Microsoft YaHei"/>
                <a:cs typeface="Microsoft YaHei"/>
              </a:rPr>
              <a:t>ベースの事前学習型言語処理モデル「</a:t>
            </a:r>
            <a:r>
              <a:rPr lang="en-US" altLang="ja-JP" sz="1600" spc="-50" dirty="0">
                <a:latin typeface="Microsoft YaHei"/>
                <a:cs typeface="Microsoft YaHei"/>
              </a:rPr>
              <a:t>BERT</a:t>
            </a:r>
            <a:r>
              <a:rPr lang="ja-JP" altLang="en-US" sz="1600" spc="-50" dirty="0">
                <a:latin typeface="Microsoft YaHei"/>
                <a:cs typeface="Microsoft YaHei"/>
              </a:rPr>
              <a:t>」発表</a:t>
            </a:r>
            <a:endParaRPr sz="1600" dirty="0">
              <a:latin typeface="Microsoft YaHei"/>
              <a:cs typeface="Microsoft YaHei"/>
            </a:endParaRPr>
          </a:p>
        </p:txBody>
      </p:sp>
      <p:sp>
        <p:nvSpPr>
          <p:cNvPr id="28" name="object 7">
            <a:extLst>
              <a:ext uri="{FF2B5EF4-FFF2-40B4-BE49-F238E27FC236}">
                <a16:creationId xmlns:a16="http://schemas.microsoft.com/office/drawing/2014/main" id="{EEBAA73C-055A-0C07-B221-D1D4F536732D}"/>
              </a:ext>
            </a:extLst>
          </p:cNvPr>
          <p:cNvSpPr txBox="1"/>
          <p:nvPr/>
        </p:nvSpPr>
        <p:spPr>
          <a:xfrm>
            <a:off x="1507409" y="3191318"/>
            <a:ext cx="7315103" cy="259045"/>
          </a:xfrm>
          <a:prstGeom prst="rect">
            <a:avLst/>
          </a:prstGeom>
        </p:spPr>
        <p:txBody>
          <a:bodyPr vert="horz" wrap="square" lIns="0" tIns="12700" rIns="0" bIns="0" rtlCol="0">
            <a:spAutoFit/>
          </a:bodyPr>
          <a:lstStyle/>
          <a:p>
            <a:pPr marL="12700">
              <a:lnSpc>
                <a:spcPct val="100000"/>
              </a:lnSpc>
              <a:spcBef>
                <a:spcPts val="100"/>
              </a:spcBef>
            </a:pPr>
            <a:r>
              <a:rPr lang="en-US" altLang="ja-JP" sz="1600" spc="-50" dirty="0" err="1">
                <a:latin typeface="Microsoft YaHei"/>
                <a:cs typeface="Microsoft YaHei"/>
              </a:rPr>
              <a:t>OpenAI</a:t>
            </a:r>
            <a:r>
              <a:rPr lang="ja-JP" altLang="en-US" sz="1600" spc="-50" dirty="0">
                <a:latin typeface="Microsoft YaHei"/>
                <a:cs typeface="Microsoft YaHei"/>
              </a:rPr>
              <a:t>、</a:t>
            </a:r>
            <a:r>
              <a:rPr lang="en-US" altLang="ja-JP" sz="1600" spc="-50" dirty="0">
                <a:latin typeface="Microsoft YaHei"/>
                <a:cs typeface="Microsoft YaHei"/>
              </a:rPr>
              <a:t>Transformer</a:t>
            </a:r>
            <a:r>
              <a:rPr lang="ja-JP" altLang="en-US" sz="1600" spc="-50" dirty="0">
                <a:latin typeface="Microsoft YaHei"/>
                <a:cs typeface="Microsoft YaHei"/>
              </a:rPr>
              <a:t>ベースの事前学習型言語処理モデル「</a:t>
            </a:r>
            <a:r>
              <a:rPr lang="en-US" altLang="ja-JP" sz="1600" spc="-50" dirty="0">
                <a:latin typeface="Microsoft YaHei"/>
                <a:cs typeface="Microsoft YaHei"/>
              </a:rPr>
              <a:t>GPT-1</a:t>
            </a:r>
            <a:r>
              <a:rPr lang="ja-JP" altLang="en-US" sz="1600" spc="-50" dirty="0">
                <a:latin typeface="Microsoft YaHei"/>
                <a:cs typeface="Microsoft YaHei"/>
              </a:rPr>
              <a:t>」発表</a:t>
            </a:r>
            <a:endParaRPr sz="1600" dirty="0">
              <a:latin typeface="Microsoft YaHei"/>
              <a:cs typeface="Microsoft YaHei"/>
            </a:endParaRPr>
          </a:p>
        </p:txBody>
      </p:sp>
      <p:sp>
        <p:nvSpPr>
          <p:cNvPr id="29" name="object 7">
            <a:extLst>
              <a:ext uri="{FF2B5EF4-FFF2-40B4-BE49-F238E27FC236}">
                <a16:creationId xmlns:a16="http://schemas.microsoft.com/office/drawing/2014/main" id="{B3BC7142-7EA3-E7E7-2920-F53CAC11530E}"/>
              </a:ext>
            </a:extLst>
          </p:cNvPr>
          <p:cNvSpPr txBox="1"/>
          <p:nvPr/>
        </p:nvSpPr>
        <p:spPr>
          <a:xfrm>
            <a:off x="1507409" y="4036060"/>
            <a:ext cx="7315103" cy="259045"/>
          </a:xfrm>
          <a:prstGeom prst="rect">
            <a:avLst/>
          </a:prstGeom>
        </p:spPr>
        <p:txBody>
          <a:bodyPr vert="horz" wrap="square" lIns="0" tIns="12700" rIns="0" bIns="0" rtlCol="0">
            <a:spAutoFit/>
          </a:bodyPr>
          <a:lstStyle/>
          <a:p>
            <a:pPr marL="12700">
              <a:lnSpc>
                <a:spcPct val="100000"/>
              </a:lnSpc>
              <a:spcBef>
                <a:spcPts val="100"/>
              </a:spcBef>
            </a:pPr>
            <a:r>
              <a:rPr lang="en-US" altLang="ja-JP" sz="1600" spc="-50" dirty="0">
                <a:latin typeface="Microsoft YaHei"/>
                <a:cs typeface="Microsoft YaHei"/>
              </a:rPr>
              <a:t>NVIDIA</a:t>
            </a:r>
            <a:r>
              <a:rPr lang="ja-JP" altLang="en-US" sz="1600" spc="-50" dirty="0">
                <a:latin typeface="Microsoft YaHei"/>
                <a:cs typeface="Microsoft YaHei"/>
              </a:rPr>
              <a:t>、画像生成モデル「</a:t>
            </a:r>
            <a:r>
              <a:rPr lang="en-US" altLang="ja-JP" sz="1600" spc="-50" dirty="0" err="1">
                <a:latin typeface="Microsoft YaHei"/>
                <a:cs typeface="Microsoft YaHei"/>
              </a:rPr>
              <a:t>StyleGAN</a:t>
            </a:r>
            <a:r>
              <a:rPr lang="ja-JP" altLang="en-US" sz="1600" spc="-50" dirty="0">
                <a:latin typeface="Microsoft YaHei"/>
                <a:cs typeface="Microsoft YaHei"/>
              </a:rPr>
              <a:t>」発表</a:t>
            </a:r>
            <a:endParaRPr sz="1600" dirty="0">
              <a:latin typeface="Microsoft YaHei"/>
              <a:cs typeface="Microsoft YaHei"/>
            </a:endParaRPr>
          </a:p>
        </p:txBody>
      </p:sp>
    </p:spTree>
    <p:extLst>
      <p:ext uri="{BB962C8B-B14F-4D97-AF65-F5344CB8AC3E}">
        <p14:creationId xmlns:p14="http://schemas.microsoft.com/office/powerpoint/2010/main" val="26544458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94446" y="936244"/>
            <a:ext cx="8506460" cy="1149033"/>
          </a:xfrm>
          <a:prstGeom prst="rect">
            <a:avLst/>
          </a:prstGeom>
        </p:spPr>
        <p:txBody>
          <a:bodyPr vert="horz" wrap="square" lIns="0" tIns="12700" rIns="0" bIns="0" rtlCol="0">
            <a:spAutoFit/>
          </a:bodyPr>
          <a:lstStyle/>
          <a:p>
            <a:pPr marL="12700">
              <a:lnSpc>
                <a:spcPct val="100000"/>
              </a:lnSpc>
              <a:spcBef>
                <a:spcPts val="100"/>
              </a:spcBef>
              <a:tabLst>
                <a:tab pos="1347470" algn="l"/>
              </a:tabLst>
            </a:pPr>
            <a:r>
              <a:rPr sz="1600" spc="-10" dirty="0">
                <a:latin typeface="Microsoft YaHei"/>
                <a:cs typeface="Microsoft YaHei"/>
              </a:rPr>
              <a:t>2019.02</a:t>
            </a:r>
            <a:r>
              <a:rPr sz="1600" dirty="0">
                <a:latin typeface="Microsoft YaHei"/>
                <a:cs typeface="Microsoft YaHei"/>
              </a:rPr>
              <a:t>	</a:t>
            </a:r>
            <a:r>
              <a:rPr sz="1600" spc="60" dirty="0" err="1">
                <a:latin typeface="Microsoft YaHei"/>
                <a:cs typeface="Microsoft YaHei"/>
              </a:rPr>
              <a:t>OpenAI</a:t>
            </a:r>
            <a:r>
              <a:rPr lang="ja-JP" altLang="en-US" sz="1600" spc="60" dirty="0">
                <a:latin typeface="Microsoft YaHei"/>
                <a:cs typeface="Microsoft YaHei"/>
              </a:rPr>
              <a:t>、</a:t>
            </a:r>
            <a:r>
              <a:rPr sz="1600" spc="60" dirty="0">
                <a:latin typeface="Microsoft YaHei"/>
                <a:cs typeface="Microsoft YaHei"/>
              </a:rPr>
              <a:t>GPT-</a:t>
            </a:r>
            <a:r>
              <a:rPr sz="1600" spc="50" dirty="0">
                <a:latin typeface="Microsoft YaHei"/>
                <a:cs typeface="Microsoft YaHei"/>
              </a:rPr>
              <a:t>2</a:t>
            </a:r>
            <a:r>
              <a:rPr lang="ja-JP" altLang="en-US" sz="1600" spc="50" dirty="0">
                <a:latin typeface="Microsoft YaHei"/>
                <a:cs typeface="Microsoft YaHei"/>
              </a:rPr>
              <a:t>発表</a:t>
            </a:r>
            <a:endParaRPr sz="1600" dirty="0">
              <a:latin typeface="Microsoft YaHei"/>
              <a:cs typeface="Microsoft YaHei"/>
            </a:endParaRPr>
          </a:p>
          <a:p>
            <a:pPr marL="518795">
              <a:lnSpc>
                <a:spcPct val="100000"/>
              </a:lnSpc>
              <a:spcBef>
                <a:spcPts val="1585"/>
              </a:spcBef>
              <a:tabLst>
                <a:tab pos="1347470" algn="l"/>
              </a:tabLst>
            </a:pPr>
            <a:r>
              <a:rPr sz="1600" spc="-25" dirty="0">
                <a:latin typeface="Microsoft YaHei"/>
                <a:cs typeface="Microsoft YaHei"/>
              </a:rPr>
              <a:t>07</a:t>
            </a:r>
            <a:r>
              <a:rPr sz="1600" dirty="0">
                <a:latin typeface="Microsoft YaHei"/>
                <a:cs typeface="Microsoft YaHei"/>
              </a:rPr>
              <a:t>	</a:t>
            </a:r>
            <a:r>
              <a:rPr lang="en-US" sz="1600" spc="-40" dirty="0" err="1">
                <a:latin typeface="Microsoft YaHei"/>
                <a:cs typeface="Microsoft YaHei"/>
              </a:rPr>
              <a:t>Sizi</a:t>
            </a:r>
            <a:r>
              <a:rPr sz="1600" spc="-40" dirty="0" err="1">
                <a:latin typeface="Microsoft YaHei"/>
                <a:cs typeface="Microsoft YaHei"/>
              </a:rPr>
              <a:t>gi</a:t>
            </a:r>
            <a:r>
              <a:rPr sz="1600" spc="-70" dirty="0">
                <a:latin typeface="Microsoft YaHei"/>
                <a:cs typeface="Microsoft YaHei"/>
              </a:rPr>
              <a:t> </a:t>
            </a:r>
            <a:r>
              <a:rPr sz="1600" spc="65" dirty="0">
                <a:latin typeface="Microsoft YaHei"/>
                <a:cs typeface="Microsoft YaHei"/>
              </a:rPr>
              <a:t>Studios</a:t>
            </a:r>
            <a:r>
              <a:rPr lang="ja-JP" altLang="en-US" sz="1600" spc="65" dirty="0">
                <a:latin typeface="Microsoft YaHei"/>
                <a:cs typeface="Microsoft YaHei"/>
              </a:rPr>
              <a:t>、</a:t>
            </a:r>
            <a:r>
              <a:rPr sz="1600" spc="65" dirty="0" err="1">
                <a:latin typeface="Microsoft YaHei"/>
                <a:cs typeface="Microsoft YaHei"/>
              </a:rPr>
              <a:t>Waifu</a:t>
            </a:r>
            <a:r>
              <a:rPr sz="1600" spc="-60" dirty="0">
                <a:latin typeface="Microsoft YaHei"/>
                <a:cs typeface="Microsoft YaHei"/>
              </a:rPr>
              <a:t> </a:t>
            </a:r>
            <a:r>
              <a:rPr sz="1600" spc="60" dirty="0">
                <a:latin typeface="Microsoft YaHei"/>
                <a:cs typeface="Microsoft YaHei"/>
              </a:rPr>
              <a:t>Labs</a:t>
            </a:r>
            <a:r>
              <a:rPr lang="ja-JP" altLang="en-US" sz="1600" spc="60" dirty="0">
                <a:latin typeface="Microsoft YaHei"/>
                <a:cs typeface="Microsoft YaHei"/>
              </a:rPr>
              <a:t>無償公開。二次元美少女イラストを無料で生成</a:t>
            </a:r>
            <a:endParaRPr sz="1600" dirty="0">
              <a:latin typeface="Microsoft YaHei"/>
              <a:cs typeface="Microsoft YaHei"/>
            </a:endParaRPr>
          </a:p>
          <a:p>
            <a:pPr marL="12700">
              <a:lnSpc>
                <a:spcPct val="100000"/>
              </a:lnSpc>
              <a:spcBef>
                <a:spcPts val="1460"/>
              </a:spcBef>
              <a:tabLst>
                <a:tab pos="1347470" algn="l"/>
              </a:tabLst>
            </a:pPr>
            <a:r>
              <a:rPr sz="1600" spc="-10" dirty="0">
                <a:latin typeface="Microsoft YaHei"/>
                <a:cs typeface="Microsoft YaHei"/>
              </a:rPr>
              <a:t>2020.06</a:t>
            </a:r>
            <a:r>
              <a:rPr sz="1600" dirty="0">
                <a:latin typeface="Microsoft YaHei"/>
                <a:cs typeface="Microsoft YaHei"/>
              </a:rPr>
              <a:t>	</a:t>
            </a:r>
            <a:r>
              <a:rPr sz="1600" spc="60" dirty="0" err="1">
                <a:latin typeface="Microsoft YaHei"/>
                <a:cs typeface="Microsoft YaHei"/>
              </a:rPr>
              <a:t>OpenAI</a:t>
            </a:r>
            <a:r>
              <a:rPr lang="ja-JP" altLang="en-US" sz="1600" spc="60" dirty="0">
                <a:latin typeface="Microsoft YaHei"/>
                <a:cs typeface="Microsoft YaHei"/>
              </a:rPr>
              <a:t>、</a:t>
            </a:r>
            <a:r>
              <a:rPr sz="1600" spc="60" dirty="0">
                <a:latin typeface="Microsoft YaHei"/>
                <a:cs typeface="Microsoft YaHei"/>
              </a:rPr>
              <a:t>GPT-</a:t>
            </a:r>
            <a:r>
              <a:rPr sz="1600" spc="355" dirty="0">
                <a:latin typeface="Microsoft YaHei"/>
                <a:cs typeface="Microsoft YaHei"/>
              </a:rPr>
              <a:t>3</a:t>
            </a:r>
            <a:r>
              <a:rPr lang="ja-JP" altLang="en-US" sz="1600" spc="355" dirty="0">
                <a:latin typeface="Microsoft YaHei"/>
                <a:cs typeface="Microsoft YaHei"/>
              </a:rPr>
              <a:t>および画像生成モデル</a:t>
            </a:r>
            <a:r>
              <a:rPr lang="en-US" sz="1600" spc="130" dirty="0" err="1">
                <a:latin typeface="Microsoft YaHei"/>
                <a:cs typeface="Microsoft YaHei"/>
              </a:rPr>
              <a:t>Image</a:t>
            </a:r>
            <a:r>
              <a:rPr sz="1600" spc="130" dirty="0" err="1">
                <a:latin typeface="Microsoft YaHei"/>
                <a:cs typeface="Microsoft YaHei"/>
              </a:rPr>
              <a:t>GPT</a:t>
            </a:r>
            <a:r>
              <a:rPr lang="ja-JP" altLang="en-US" sz="1600" spc="130" dirty="0">
                <a:latin typeface="Microsoft YaHei"/>
                <a:cs typeface="Microsoft YaHei"/>
              </a:rPr>
              <a:t>発表</a:t>
            </a:r>
            <a:endParaRPr sz="1600" dirty="0">
              <a:latin typeface="Microsoft YaHei"/>
              <a:cs typeface="Microsoft YaHei"/>
            </a:endParaRPr>
          </a:p>
        </p:txBody>
      </p:sp>
      <p:sp>
        <p:nvSpPr>
          <p:cNvPr id="3" name="object 3"/>
          <p:cNvSpPr txBox="1"/>
          <p:nvPr/>
        </p:nvSpPr>
        <p:spPr>
          <a:xfrm>
            <a:off x="294446" y="2243835"/>
            <a:ext cx="746760" cy="269240"/>
          </a:xfrm>
          <a:prstGeom prst="rect">
            <a:avLst/>
          </a:prstGeom>
        </p:spPr>
        <p:txBody>
          <a:bodyPr vert="horz" wrap="square" lIns="0" tIns="12700" rIns="0" bIns="0" rtlCol="0">
            <a:spAutoFit/>
          </a:bodyPr>
          <a:lstStyle/>
          <a:p>
            <a:pPr marL="12700">
              <a:lnSpc>
                <a:spcPct val="100000"/>
              </a:lnSpc>
              <a:spcBef>
                <a:spcPts val="100"/>
              </a:spcBef>
            </a:pPr>
            <a:r>
              <a:rPr sz="1600" spc="-50" dirty="0">
                <a:latin typeface="Microsoft YaHei"/>
                <a:cs typeface="Microsoft YaHei"/>
              </a:rPr>
              <a:t>2020.10</a:t>
            </a:r>
            <a:endParaRPr sz="1600">
              <a:latin typeface="Microsoft YaHei"/>
              <a:cs typeface="Microsoft YaHei"/>
            </a:endParaRPr>
          </a:p>
        </p:txBody>
      </p:sp>
      <p:sp>
        <p:nvSpPr>
          <p:cNvPr id="4" name="object 4"/>
          <p:cNvSpPr txBox="1"/>
          <p:nvPr/>
        </p:nvSpPr>
        <p:spPr>
          <a:xfrm>
            <a:off x="1550476" y="2243835"/>
            <a:ext cx="7513955" cy="510396"/>
          </a:xfrm>
          <a:prstGeom prst="rect">
            <a:avLst/>
          </a:prstGeom>
        </p:spPr>
        <p:txBody>
          <a:bodyPr vert="horz" wrap="square" lIns="0" tIns="22860" rIns="0" bIns="0" rtlCol="0">
            <a:spAutoFit/>
          </a:bodyPr>
          <a:lstStyle/>
          <a:p>
            <a:pPr marL="67310" marR="5080" indent="-55244">
              <a:lnSpc>
                <a:spcPts val="1900"/>
              </a:lnSpc>
              <a:spcBef>
                <a:spcPts val="180"/>
              </a:spcBef>
            </a:pPr>
            <a:r>
              <a:rPr sz="1600" spc="85" dirty="0">
                <a:latin typeface="Microsoft YaHei"/>
                <a:cs typeface="Microsoft YaHei"/>
              </a:rPr>
              <a:t>Google</a:t>
            </a:r>
            <a:r>
              <a:rPr lang="ja-JP" altLang="en-US" sz="1600" spc="85" dirty="0">
                <a:latin typeface="Microsoft YaHei"/>
                <a:cs typeface="Microsoft YaHei"/>
              </a:rPr>
              <a:t>、</a:t>
            </a:r>
            <a:r>
              <a:rPr sz="1600" spc="85" dirty="0">
                <a:latin typeface="Microsoft YaHei"/>
                <a:cs typeface="Microsoft YaHei"/>
              </a:rPr>
              <a:t>Transformer</a:t>
            </a:r>
            <a:r>
              <a:rPr lang="ja-JP" altLang="en-US" sz="1600" spc="85" dirty="0">
                <a:latin typeface="Microsoft YaHei"/>
                <a:cs typeface="Microsoft YaHei"/>
              </a:rPr>
              <a:t>ベースの画像認識モデル</a:t>
            </a:r>
            <a:r>
              <a:rPr lang="en-US" altLang="ja-JP" sz="1600" spc="85" dirty="0">
                <a:latin typeface="Microsoft YaHei"/>
                <a:cs typeface="Microsoft YaHei"/>
              </a:rPr>
              <a:t>Vision Transformer</a:t>
            </a:r>
            <a:r>
              <a:rPr lang="ja-JP" altLang="en-US" sz="1600" spc="85" dirty="0">
                <a:latin typeface="Microsoft YaHei"/>
                <a:cs typeface="Microsoft YaHei"/>
              </a:rPr>
              <a:t>（</a:t>
            </a:r>
            <a:r>
              <a:rPr lang="en-US" altLang="ja-JP" sz="1600" spc="85" dirty="0" err="1">
                <a:latin typeface="Microsoft YaHei"/>
                <a:cs typeface="Microsoft YaHei"/>
              </a:rPr>
              <a:t>ViT</a:t>
            </a:r>
            <a:r>
              <a:rPr lang="ja-JP" altLang="en-US" sz="1600" spc="85" dirty="0">
                <a:latin typeface="Microsoft YaHei"/>
                <a:cs typeface="Microsoft YaHei"/>
              </a:rPr>
              <a:t>）発表</a:t>
            </a:r>
            <a:endParaRPr sz="1600" dirty="0">
              <a:latin typeface="Microsoft YaHei"/>
              <a:cs typeface="Microsoft YaHei"/>
            </a:endParaRPr>
          </a:p>
        </p:txBody>
      </p:sp>
      <p:sp>
        <p:nvSpPr>
          <p:cNvPr id="5" name="object 5"/>
          <p:cNvSpPr txBox="1"/>
          <p:nvPr/>
        </p:nvSpPr>
        <p:spPr>
          <a:xfrm>
            <a:off x="294446" y="2917444"/>
            <a:ext cx="746760" cy="269240"/>
          </a:xfrm>
          <a:prstGeom prst="rect">
            <a:avLst/>
          </a:prstGeom>
        </p:spPr>
        <p:txBody>
          <a:bodyPr vert="horz" wrap="square" lIns="0" tIns="12700" rIns="0" bIns="0" rtlCol="0">
            <a:spAutoFit/>
          </a:bodyPr>
          <a:lstStyle/>
          <a:p>
            <a:pPr marL="12700">
              <a:lnSpc>
                <a:spcPct val="100000"/>
              </a:lnSpc>
              <a:spcBef>
                <a:spcPts val="100"/>
              </a:spcBef>
            </a:pPr>
            <a:r>
              <a:rPr sz="1600" spc="-50" dirty="0">
                <a:latin typeface="Microsoft YaHei"/>
                <a:cs typeface="Microsoft YaHei"/>
              </a:rPr>
              <a:t>2021.01</a:t>
            </a:r>
            <a:endParaRPr sz="1600">
              <a:latin typeface="Microsoft YaHei"/>
              <a:cs typeface="Microsoft YaHei"/>
            </a:endParaRPr>
          </a:p>
        </p:txBody>
      </p:sp>
      <p:sp>
        <p:nvSpPr>
          <p:cNvPr id="6" name="object 6"/>
          <p:cNvSpPr txBox="1"/>
          <p:nvPr/>
        </p:nvSpPr>
        <p:spPr>
          <a:xfrm>
            <a:off x="1629850" y="2917444"/>
            <a:ext cx="7514149" cy="500265"/>
          </a:xfrm>
          <a:prstGeom prst="rect">
            <a:avLst/>
          </a:prstGeom>
        </p:spPr>
        <p:txBody>
          <a:bodyPr vert="horz" wrap="square" lIns="0" tIns="3175" rIns="0" bIns="0" rtlCol="0">
            <a:spAutoFit/>
          </a:bodyPr>
          <a:lstStyle/>
          <a:p>
            <a:pPr marL="12700" marR="5080">
              <a:lnSpc>
                <a:spcPct val="103699"/>
              </a:lnSpc>
              <a:spcBef>
                <a:spcPts val="25"/>
              </a:spcBef>
            </a:pPr>
            <a:r>
              <a:rPr sz="1600" dirty="0" err="1">
                <a:latin typeface="Microsoft YaHei"/>
                <a:cs typeface="Microsoft YaHei"/>
              </a:rPr>
              <a:t>OpenAI</a:t>
            </a:r>
            <a:r>
              <a:rPr lang="ja-JP" altLang="en-US" sz="1600" dirty="0">
                <a:latin typeface="Microsoft YaHei"/>
                <a:cs typeface="Microsoft YaHei"/>
              </a:rPr>
              <a:t>、画像分類モデル「</a:t>
            </a:r>
            <a:r>
              <a:rPr lang="en-US" altLang="ja-JP" sz="1600" dirty="0">
                <a:latin typeface="Microsoft YaHei"/>
                <a:cs typeface="Microsoft YaHei"/>
              </a:rPr>
              <a:t>CLIP</a:t>
            </a:r>
            <a:r>
              <a:rPr lang="ja-JP" altLang="en-US" sz="1600" dirty="0">
                <a:latin typeface="Microsoft YaHei"/>
                <a:cs typeface="Microsoft YaHei"/>
              </a:rPr>
              <a:t>」および</a:t>
            </a:r>
            <a:endParaRPr lang="en-US" altLang="ja-JP" sz="1600" dirty="0">
              <a:latin typeface="Microsoft YaHei"/>
              <a:cs typeface="Microsoft YaHei"/>
            </a:endParaRPr>
          </a:p>
          <a:p>
            <a:pPr marL="12700" marR="5080">
              <a:lnSpc>
                <a:spcPct val="103699"/>
              </a:lnSpc>
              <a:spcBef>
                <a:spcPts val="25"/>
              </a:spcBef>
            </a:pPr>
            <a:r>
              <a:rPr lang="en-US" altLang="ja-JP" sz="1600" dirty="0">
                <a:latin typeface="Microsoft YaHei"/>
                <a:cs typeface="Microsoft YaHei"/>
              </a:rPr>
              <a:t>CLIP</a:t>
            </a:r>
            <a:r>
              <a:rPr lang="ja-JP" altLang="en-US" sz="1600" dirty="0">
                <a:latin typeface="Microsoft YaHei"/>
                <a:cs typeface="Microsoft YaHei"/>
              </a:rPr>
              <a:t>と自然言語処理を組み合わせ文章から画像を生成するモデル「</a:t>
            </a:r>
            <a:r>
              <a:rPr lang="en-US" altLang="ja-JP" sz="1600" dirty="0">
                <a:latin typeface="Microsoft YaHei"/>
                <a:cs typeface="Microsoft YaHei"/>
              </a:rPr>
              <a:t>DALL-E</a:t>
            </a:r>
            <a:r>
              <a:rPr lang="ja-JP" altLang="en-US" sz="1600" dirty="0">
                <a:latin typeface="Microsoft YaHei"/>
                <a:cs typeface="Microsoft YaHei"/>
              </a:rPr>
              <a:t>」発表</a:t>
            </a:r>
            <a:endParaRPr lang="en-US" altLang="ja-JP" sz="1600" dirty="0">
              <a:latin typeface="Microsoft YaHei"/>
              <a:cs typeface="Microsoft YaHei"/>
            </a:endParaRPr>
          </a:p>
        </p:txBody>
      </p:sp>
      <p:sp>
        <p:nvSpPr>
          <p:cNvPr id="7" name="object 7"/>
          <p:cNvSpPr txBox="1"/>
          <p:nvPr/>
        </p:nvSpPr>
        <p:spPr>
          <a:xfrm>
            <a:off x="294446" y="3603244"/>
            <a:ext cx="746760" cy="269240"/>
          </a:xfrm>
          <a:prstGeom prst="rect">
            <a:avLst/>
          </a:prstGeom>
        </p:spPr>
        <p:txBody>
          <a:bodyPr vert="horz" wrap="square" lIns="0" tIns="12700" rIns="0" bIns="0" rtlCol="0">
            <a:spAutoFit/>
          </a:bodyPr>
          <a:lstStyle/>
          <a:p>
            <a:pPr marL="12700">
              <a:lnSpc>
                <a:spcPct val="100000"/>
              </a:lnSpc>
              <a:spcBef>
                <a:spcPts val="100"/>
              </a:spcBef>
            </a:pPr>
            <a:r>
              <a:rPr sz="1600" spc="-50" dirty="0">
                <a:latin typeface="Microsoft YaHei"/>
                <a:cs typeface="Microsoft YaHei"/>
              </a:rPr>
              <a:t>2021.02</a:t>
            </a:r>
            <a:endParaRPr sz="1600">
              <a:latin typeface="Microsoft YaHei"/>
              <a:cs typeface="Microsoft YaHei"/>
            </a:endParaRPr>
          </a:p>
        </p:txBody>
      </p:sp>
      <p:sp>
        <p:nvSpPr>
          <p:cNvPr id="8" name="object 8"/>
          <p:cNvSpPr txBox="1"/>
          <p:nvPr/>
        </p:nvSpPr>
        <p:spPr>
          <a:xfrm>
            <a:off x="1605720" y="3603244"/>
            <a:ext cx="7538279" cy="536044"/>
          </a:xfrm>
          <a:prstGeom prst="rect">
            <a:avLst/>
          </a:prstGeom>
        </p:spPr>
        <p:txBody>
          <a:bodyPr vert="horz" wrap="square" lIns="0" tIns="22860" rIns="0" bIns="0" rtlCol="0">
            <a:spAutoFit/>
          </a:bodyPr>
          <a:lstStyle/>
          <a:p>
            <a:pPr marL="12700" marR="5080" indent="24130">
              <a:lnSpc>
                <a:spcPts val="1900"/>
              </a:lnSpc>
              <a:spcBef>
                <a:spcPts val="180"/>
              </a:spcBef>
            </a:pPr>
            <a:r>
              <a:rPr sz="1600" spc="-50" dirty="0" err="1">
                <a:latin typeface="Microsoft YaHei"/>
                <a:cs typeface="Microsoft YaHei"/>
              </a:rPr>
              <a:t>Yifan</a:t>
            </a:r>
            <a:r>
              <a:rPr sz="1600" spc="-20" dirty="0">
                <a:latin typeface="Microsoft YaHei"/>
                <a:cs typeface="Microsoft YaHei"/>
              </a:rPr>
              <a:t> </a:t>
            </a:r>
            <a:r>
              <a:rPr sz="1600" dirty="0">
                <a:latin typeface="Microsoft YaHei"/>
                <a:cs typeface="Microsoft YaHei"/>
              </a:rPr>
              <a:t>Jiang</a:t>
            </a:r>
            <a:r>
              <a:rPr lang="ja-JP" altLang="en-US" sz="1600" dirty="0">
                <a:latin typeface="Microsoft YaHei"/>
                <a:cs typeface="Microsoft YaHei"/>
              </a:rPr>
              <a:t>氏ら、</a:t>
            </a:r>
            <a:r>
              <a:rPr sz="1600" spc="100" dirty="0">
                <a:latin typeface="Microsoft YaHei"/>
                <a:cs typeface="Microsoft YaHei"/>
              </a:rPr>
              <a:t>Transformer</a:t>
            </a:r>
            <a:r>
              <a:rPr lang="ja-JP" altLang="en-US" sz="1600" spc="100" dirty="0">
                <a:latin typeface="Microsoft YaHei"/>
                <a:cs typeface="Microsoft YaHei"/>
              </a:rPr>
              <a:t>のみの画像生成を実現する「</a:t>
            </a:r>
            <a:r>
              <a:rPr sz="1600" spc="-155" dirty="0" err="1">
                <a:latin typeface="Microsoft YaHei"/>
                <a:cs typeface="Microsoft YaHei"/>
              </a:rPr>
              <a:t>TransGAN</a:t>
            </a:r>
            <a:r>
              <a:rPr lang="ja-JP" altLang="en-US" sz="1600" spc="-155" dirty="0">
                <a:latin typeface="Microsoft YaHei"/>
                <a:cs typeface="Microsoft YaHei"/>
              </a:rPr>
              <a:t>」発表</a:t>
            </a:r>
            <a:endParaRPr lang="en-US" altLang="ja-JP" sz="1600" spc="-155" dirty="0">
              <a:latin typeface="Microsoft YaHei"/>
              <a:cs typeface="Microsoft YaHei"/>
            </a:endParaRPr>
          </a:p>
          <a:p>
            <a:pPr marL="12700" marR="5080" indent="24130">
              <a:lnSpc>
                <a:spcPts val="1900"/>
              </a:lnSpc>
              <a:spcBef>
                <a:spcPts val="180"/>
              </a:spcBef>
            </a:pPr>
            <a:r>
              <a:rPr lang="en-US" altLang="ja-JP" sz="1600" spc="204" dirty="0">
                <a:latin typeface="Microsoft YaHei"/>
                <a:cs typeface="Microsoft YaHei"/>
              </a:rPr>
              <a:t>CNN</a:t>
            </a:r>
            <a:r>
              <a:rPr lang="ja-JP" altLang="en-US" sz="1600" spc="204" dirty="0">
                <a:latin typeface="Microsoft YaHei"/>
                <a:cs typeface="Microsoft YaHei"/>
              </a:rPr>
              <a:t>ベースの</a:t>
            </a:r>
            <a:r>
              <a:rPr lang="en-US" altLang="ja-JP" sz="1600" spc="204" dirty="0">
                <a:latin typeface="Microsoft YaHei"/>
                <a:cs typeface="Microsoft YaHei"/>
              </a:rPr>
              <a:t>GAN</a:t>
            </a:r>
            <a:r>
              <a:rPr lang="ja-JP" altLang="en-US" sz="1600" spc="204" dirty="0">
                <a:latin typeface="Microsoft YaHei"/>
                <a:cs typeface="Microsoft YaHei"/>
              </a:rPr>
              <a:t>を上回る精度を実現</a:t>
            </a:r>
            <a:endParaRPr sz="1600" dirty="0">
              <a:latin typeface="Microsoft YaHei"/>
              <a:cs typeface="Microsoft YaHei"/>
            </a:endParaRPr>
          </a:p>
        </p:txBody>
      </p:sp>
      <p:sp>
        <p:nvSpPr>
          <p:cNvPr id="9" name="object 9"/>
          <p:cNvSpPr txBox="1"/>
          <p:nvPr/>
        </p:nvSpPr>
        <p:spPr>
          <a:xfrm>
            <a:off x="294446" y="4276852"/>
            <a:ext cx="746760" cy="269240"/>
          </a:xfrm>
          <a:prstGeom prst="rect">
            <a:avLst/>
          </a:prstGeom>
        </p:spPr>
        <p:txBody>
          <a:bodyPr vert="horz" wrap="square" lIns="0" tIns="12700" rIns="0" bIns="0" rtlCol="0">
            <a:spAutoFit/>
          </a:bodyPr>
          <a:lstStyle/>
          <a:p>
            <a:pPr marL="12700">
              <a:lnSpc>
                <a:spcPct val="100000"/>
              </a:lnSpc>
              <a:spcBef>
                <a:spcPts val="100"/>
              </a:spcBef>
            </a:pPr>
            <a:r>
              <a:rPr sz="1600" spc="-50" dirty="0">
                <a:latin typeface="Microsoft YaHei"/>
                <a:cs typeface="Microsoft YaHei"/>
              </a:rPr>
              <a:t>2021.05</a:t>
            </a:r>
            <a:endParaRPr sz="1600">
              <a:latin typeface="Microsoft YaHei"/>
              <a:cs typeface="Microsoft YaHei"/>
            </a:endParaRPr>
          </a:p>
        </p:txBody>
      </p:sp>
      <p:sp>
        <p:nvSpPr>
          <p:cNvPr id="10" name="object 10"/>
          <p:cNvSpPr txBox="1"/>
          <p:nvPr/>
        </p:nvSpPr>
        <p:spPr>
          <a:xfrm>
            <a:off x="1629851" y="4276852"/>
            <a:ext cx="5256530" cy="259045"/>
          </a:xfrm>
          <a:prstGeom prst="rect">
            <a:avLst/>
          </a:prstGeom>
        </p:spPr>
        <p:txBody>
          <a:bodyPr vert="horz" wrap="square" lIns="0" tIns="12700" rIns="0" bIns="0" rtlCol="0">
            <a:spAutoFit/>
          </a:bodyPr>
          <a:lstStyle/>
          <a:p>
            <a:pPr marL="12700">
              <a:lnSpc>
                <a:spcPct val="100000"/>
              </a:lnSpc>
              <a:spcBef>
                <a:spcPts val="100"/>
              </a:spcBef>
            </a:pPr>
            <a:r>
              <a:rPr sz="1600" dirty="0">
                <a:latin typeface="Microsoft YaHei"/>
                <a:cs typeface="Microsoft YaHei"/>
              </a:rPr>
              <a:t>Google</a:t>
            </a:r>
            <a:r>
              <a:rPr lang="ja-JP" altLang="en-US" sz="1600" dirty="0">
                <a:latin typeface="Microsoft YaHei"/>
                <a:cs typeface="Microsoft YaHei"/>
              </a:rPr>
              <a:t>、文章から画像生成するモデル「</a:t>
            </a:r>
            <a:r>
              <a:rPr sz="1600" spc="-55" dirty="0">
                <a:latin typeface="Microsoft YaHei"/>
                <a:cs typeface="Microsoft YaHei"/>
              </a:rPr>
              <a:t>Imagen</a:t>
            </a:r>
            <a:r>
              <a:rPr lang="ja-JP" altLang="en-US" sz="1600" spc="-55" dirty="0">
                <a:latin typeface="Microsoft YaHei"/>
                <a:cs typeface="Microsoft YaHei"/>
              </a:rPr>
              <a:t>」発表</a:t>
            </a:r>
            <a:endParaRPr sz="1600" dirty="0">
              <a:latin typeface="Microsoft YaHei"/>
              <a:cs typeface="Microsoft YaHei"/>
            </a:endParaRPr>
          </a:p>
        </p:txBody>
      </p:sp>
      <p:sp>
        <p:nvSpPr>
          <p:cNvPr id="11" name="object 11"/>
          <p:cNvSpPr txBox="1"/>
          <p:nvPr/>
        </p:nvSpPr>
        <p:spPr>
          <a:xfrm>
            <a:off x="294446" y="4706620"/>
            <a:ext cx="746760" cy="269240"/>
          </a:xfrm>
          <a:prstGeom prst="rect">
            <a:avLst/>
          </a:prstGeom>
        </p:spPr>
        <p:txBody>
          <a:bodyPr vert="horz" wrap="square" lIns="0" tIns="12700" rIns="0" bIns="0" rtlCol="0">
            <a:spAutoFit/>
          </a:bodyPr>
          <a:lstStyle/>
          <a:p>
            <a:pPr marL="12700">
              <a:lnSpc>
                <a:spcPct val="100000"/>
              </a:lnSpc>
              <a:spcBef>
                <a:spcPts val="100"/>
              </a:spcBef>
            </a:pPr>
            <a:r>
              <a:rPr sz="1600" spc="-50" dirty="0">
                <a:latin typeface="Microsoft YaHei"/>
                <a:cs typeface="Microsoft YaHei"/>
              </a:rPr>
              <a:t>2021.12</a:t>
            </a:r>
            <a:endParaRPr sz="1600">
              <a:latin typeface="Microsoft YaHei"/>
              <a:cs typeface="Microsoft YaHei"/>
            </a:endParaRPr>
          </a:p>
        </p:txBody>
      </p:sp>
      <p:sp>
        <p:nvSpPr>
          <p:cNvPr id="12" name="object 12"/>
          <p:cNvSpPr txBox="1"/>
          <p:nvPr/>
        </p:nvSpPr>
        <p:spPr>
          <a:xfrm>
            <a:off x="1629850" y="4706620"/>
            <a:ext cx="5761549" cy="259045"/>
          </a:xfrm>
          <a:prstGeom prst="rect">
            <a:avLst/>
          </a:prstGeom>
        </p:spPr>
        <p:txBody>
          <a:bodyPr vert="horz" wrap="square" lIns="0" tIns="12700" rIns="0" bIns="0" rtlCol="0">
            <a:spAutoFit/>
          </a:bodyPr>
          <a:lstStyle/>
          <a:p>
            <a:pPr marL="12700">
              <a:lnSpc>
                <a:spcPct val="100000"/>
              </a:lnSpc>
              <a:spcBef>
                <a:spcPts val="100"/>
              </a:spcBef>
            </a:pPr>
            <a:r>
              <a:rPr sz="1600" spc="-10" dirty="0" err="1">
                <a:latin typeface="Microsoft YaHei"/>
                <a:cs typeface="Microsoft YaHei"/>
              </a:rPr>
              <a:t>CompVis</a:t>
            </a:r>
            <a:r>
              <a:rPr lang="ja-JP" altLang="en-US" sz="1600" spc="-10" dirty="0">
                <a:latin typeface="Microsoft YaHei"/>
                <a:cs typeface="Microsoft YaHei"/>
              </a:rPr>
              <a:t>、画像合成モデル「</a:t>
            </a:r>
            <a:r>
              <a:rPr sz="1600" spc="150" dirty="0">
                <a:latin typeface="Microsoft YaHei"/>
                <a:cs typeface="Microsoft YaHei"/>
              </a:rPr>
              <a:t>Latent</a:t>
            </a:r>
            <a:r>
              <a:rPr sz="1600" spc="-20" dirty="0">
                <a:latin typeface="Microsoft YaHei"/>
                <a:cs typeface="Microsoft YaHei"/>
              </a:rPr>
              <a:t> </a:t>
            </a:r>
            <a:r>
              <a:rPr sz="1600" spc="-50" dirty="0">
                <a:latin typeface="Microsoft YaHei"/>
                <a:cs typeface="Microsoft YaHei"/>
              </a:rPr>
              <a:t>Diffusion</a:t>
            </a:r>
            <a:r>
              <a:rPr sz="1600" spc="-20" dirty="0">
                <a:latin typeface="Microsoft YaHei"/>
                <a:cs typeface="Microsoft YaHei"/>
              </a:rPr>
              <a:t> </a:t>
            </a:r>
            <a:r>
              <a:rPr sz="1600" spc="-105" dirty="0">
                <a:latin typeface="Microsoft YaHei"/>
                <a:cs typeface="Microsoft YaHei"/>
              </a:rPr>
              <a:t>Model</a:t>
            </a:r>
            <a:r>
              <a:rPr lang="ja-JP" altLang="en-US" sz="1600" spc="-105" dirty="0">
                <a:latin typeface="Microsoft YaHei"/>
                <a:cs typeface="Microsoft YaHei"/>
              </a:rPr>
              <a:t>」発表</a:t>
            </a:r>
            <a:endParaRPr sz="1600" dirty="0">
              <a:latin typeface="Microsoft YaHei"/>
              <a:cs typeface="Microsoft YaHei"/>
            </a:endParaRPr>
          </a:p>
        </p:txBody>
      </p:sp>
      <p:sp>
        <p:nvSpPr>
          <p:cNvPr id="13" name="object 13"/>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spc="75" dirty="0"/>
              <a:t>2019~2021</a:t>
            </a:r>
          </a:p>
        </p:txBody>
      </p:sp>
      <p:grpSp>
        <p:nvGrpSpPr>
          <p:cNvPr id="17" name="object 17"/>
          <p:cNvGrpSpPr/>
          <p:nvPr/>
        </p:nvGrpSpPr>
        <p:grpSpPr>
          <a:xfrm>
            <a:off x="250825" y="724486"/>
            <a:ext cx="4025900" cy="45720"/>
            <a:chOff x="250825" y="724486"/>
            <a:chExt cx="4025900" cy="45720"/>
          </a:xfrm>
        </p:grpSpPr>
        <p:sp>
          <p:nvSpPr>
            <p:cNvPr id="18" name="object 18"/>
            <p:cNvSpPr/>
            <p:nvPr/>
          </p:nvSpPr>
          <p:spPr>
            <a:xfrm>
              <a:off x="250825" y="724488"/>
              <a:ext cx="1343025" cy="45720"/>
            </a:xfrm>
            <a:custGeom>
              <a:avLst/>
              <a:gdLst/>
              <a:ahLst/>
              <a:cxnLst/>
              <a:rect l="l" t="t" r="r" b="b"/>
              <a:pathLst>
                <a:path w="1343025" h="45720">
                  <a:moveTo>
                    <a:pt x="1342800" y="0"/>
                  </a:moveTo>
                  <a:lnTo>
                    <a:pt x="0" y="0"/>
                  </a:lnTo>
                  <a:lnTo>
                    <a:pt x="0" y="45718"/>
                  </a:lnTo>
                  <a:lnTo>
                    <a:pt x="1342800" y="45718"/>
                  </a:lnTo>
                  <a:lnTo>
                    <a:pt x="1342800" y="0"/>
                  </a:lnTo>
                  <a:close/>
                </a:path>
              </a:pathLst>
            </a:custGeom>
            <a:solidFill>
              <a:srgbClr val="8FAADC"/>
            </a:solidFill>
          </p:spPr>
          <p:txBody>
            <a:bodyPr wrap="square" lIns="0" tIns="0" rIns="0" bIns="0" rtlCol="0"/>
            <a:lstStyle/>
            <a:p>
              <a:endParaRPr/>
            </a:p>
          </p:txBody>
        </p:sp>
        <p:sp>
          <p:nvSpPr>
            <p:cNvPr id="19" name="object 19"/>
            <p:cNvSpPr/>
            <p:nvPr/>
          </p:nvSpPr>
          <p:spPr>
            <a:xfrm>
              <a:off x="1593625" y="724486"/>
              <a:ext cx="1343025" cy="45720"/>
            </a:xfrm>
            <a:custGeom>
              <a:avLst/>
              <a:gdLst/>
              <a:ahLst/>
              <a:cxnLst/>
              <a:rect l="l" t="t" r="r" b="b"/>
              <a:pathLst>
                <a:path w="1343025" h="45720">
                  <a:moveTo>
                    <a:pt x="1342800" y="0"/>
                  </a:moveTo>
                  <a:lnTo>
                    <a:pt x="0" y="0"/>
                  </a:lnTo>
                  <a:lnTo>
                    <a:pt x="0" y="45718"/>
                  </a:lnTo>
                  <a:lnTo>
                    <a:pt x="1342800" y="45718"/>
                  </a:lnTo>
                  <a:lnTo>
                    <a:pt x="1342800" y="0"/>
                  </a:lnTo>
                  <a:close/>
                </a:path>
              </a:pathLst>
            </a:custGeom>
            <a:solidFill>
              <a:srgbClr val="5B9BD5"/>
            </a:solidFill>
          </p:spPr>
          <p:txBody>
            <a:bodyPr wrap="square" lIns="0" tIns="0" rIns="0" bIns="0" rtlCol="0"/>
            <a:lstStyle/>
            <a:p>
              <a:endParaRPr/>
            </a:p>
          </p:txBody>
        </p:sp>
        <p:sp>
          <p:nvSpPr>
            <p:cNvPr id="20" name="object 20"/>
            <p:cNvSpPr/>
            <p:nvPr/>
          </p:nvSpPr>
          <p:spPr>
            <a:xfrm>
              <a:off x="2933924" y="724488"/>
              <a:ext cx="1343025" cy="45720"/>
            </a:xfrm>
            <a:custGeom>
              <a:avLst/>
              <a:gdLst/>
              <a:ahLst/>
              <a:cxnLst/>
              <a:rect l="l" t="t" r="r" b="b"/>
              <a:pathLst>
                <a:path w="1343025" h="45720">
                  <a:moveTo>
                    <a:pt x="1342800" y="0"/>
                  </a:moveTo>
                  <a:lnTo>
                    <a:pt x="0" y="0"/>
                  </a:lnTo>
                  <a:lnTo>
                    <a:pt x="0" y="45718"/>
                  </a:lnTo>
                  <a:lnTo>
                    <a:pt x="1342800" y="45718"/>
                  </a:lnTo>
                  <a:lnTo>
                    <a:pt x="1342800" y="0"/>
                  </a:lnTo>
                  <a:close/>
                </a:path>
              </a:pathLst>
            </a:custGeom>
            <a:solidFill>
              <a:srgbClr val="0C43D3"/>
            </a:solidFill>
          </p:spPr>
          <p:txBody>
            <a:bodyPr wrap="square" lIns="0" tIns="0" rIns="0" bIns="0" rtlCol="0"/>
            <a:lstStyle/>
            <a:p>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94446" y="936244"/>
            <a:ext cx="746760" cy="269240"/>
          </a:xfrm>
          <a:prstGeom prst="rect">
            <a:avLst/>
          </a:prstGeom>
        </p:spPr>
        <p:txBody>
          <a:bodyPr vert="horz" wrap="square" lIns="0" tIns="12700" rIns="0" bIns="0" rtlCol="0">
            <a:spAutoFit/>
          </a:bodyPr>
          <a:lstStyle/>
          <a:p>
            <a:pPr marL="12700">
              <a:lnSpc>
                <a:spcPct val="100000"/>
              </a:lnSpc>
              <a:spcBef>
                <a:spcPts val="100"/>
              </a:spcBef>
            </a:pPr>
            <a:r>
              <a:rPr sz="1600" spc="-50" dirty="0">
                <a:latin typeface="Microsoft YaHei"/>
                <a:cs typeface="Microsoft YaHei"/>
              </a:rPr>
              <a:t>2022.02</a:t>
            </a:r>
            <a:endParaRPr sz="1600">
              <a:latin typeface="Microsoft YaHei"/>
              <a:cs typeface="Microsoft YaHei"/>
            </a:endParaRPr>
          </a:p>
        </p:txBody>
      </p:sp>
      <p:sp>
        <p:nvSpPr>
          <p:cNvPr id="3" name="object 3"/>
          <p:cNvSpPr txBox="1"/>
          <p:nvPr/>
        </p:nvSpPr>
        <p:spPr>
          <a:xfrm>
            <a:off x="1605721" y="936244"/>
            <a:ext cx="7538279" cy="500265"/>
          </a:xfrm>
          <a:prstGeom prst="rect">
            <a:avLst/>
          </a:prstGeom>
        </p:spPr>
        <p:txBody>
          <a:bodyPr vert="horz" wrap="square" lIns="0" tIns="3175" rIns="0" bIns="0" rtlCol="0">
            <a:spAutoFit/>
          </a:bodyPr>
          <a:lstStyle/>
          <a:p>
            <a:pPr marL="12700" marR="5080" indent="24130">
              <a:lnSpc>
                <a:spcPct val="103800"/>
              </a:lnSpc>
              <a:spcBef>
                <a:spcPts val="25"/>
              </a:spcBef>
            </a:pPr>
            <a:r>
              <a:rPr lang="ja-JP" altLang="en-US" sz="1600" spc="365" dirty="0">
                <a:latin typeface="Microsoft YaHei"/>
                <a:cs typeface="Microsoft YaHei"/>
              </a:rPr>
              <a:t>米著作権局が「</a:t>
            </a:r>
            <a:r>
              <a:rPr lang="en-US" altLang="ja-JP" sz="1600" spc="365" dirty="0">
                <a:latin typeface="Microsoft YaHei"/>
                <a:cs typeface="Microsoft YaHei"/>
              </a:rPr>
              <a:t>AI</a:t>
            </a:r>
            <a:r>
              <a:rPr lang="ja-JP" altLang="en-US" sz="1600" spc="365" dirty="0">
                <a:latin typeface="Microsoft YaHei"/>
                <a:cs typeface="Microsoft YaHei"/>
              </a:rPr>
              <a:t>が作った芸術作品に著作権はない」とし、アルゴリズムが生成した絵画に著作権を認めるよう求めた申請を却下。</a:t>
            </a:r>
            <a:endParaRPr lang="en-US" altLang="ja-JP" sz="1600" spc="365" dirty="0">
              <a:latin typeface="Microsoft YaHei"/>
              <a:cs typeface="Microsoft YaHei"/>
            </a:endParaRPr>
          </a:p>
        </p:txBody>
      </p:sp>
      <p:sp>
        <p:nvSpPr>
          <p:cNvPr id="4" name="object 4"/>
          <p:cNvSpPr txBox="1"/>
          <p:nvPr/>
        </p:nvSpPr>
        <p:spPr>
          <a:xfrm>
            <a:off x="294446" y="1622044"/>
            <a:ext cx="746760" cy="269240"/>
          </a:xfrm>
          <a:prstGeom prst="rect">
            <a:avLst/>
          </a:prstGeom>
        </p:spPr>
        <p:txBody>
          <a:bodyPr vert="horz" wrap="square" lIns="0" tIns="12700" rIns="0" bIns="0" rtlCol="0">
            <a:spAutoFit/>
          </a:bodyPr>
          <a:lstStyle/>
          <a:p>
            <a:pPr marL="12700">
              <a:lnSpc>
                <a:spcPct val="100000"/>
              </a:lnSpc>
              <a:spcBef>
                <a:spcPts val="100"/>
              </a:spcBef>
            </a:pPr>
            <a:r>
              <a:rPr sz="1600" spc="-50" dirty="0">
                <a:latin typeface="Microsoft YaHei"/>
                <a:cs typeface="Microsoft YaHei"/>
              </a:rPr>
              <a:t>2022.04</a:t>
            </a:r>
            <a:endParaRPr sz="1600">
              <a:latin typeface="Microsoft YaHei"/>
              <a:cs typeface="Microsoft YaHei"/>
            </a:endParaRPr>
          </a:p>
        </p:txBody>
      </p:sp>
      <p:sp>
        <p:nvSpPr>
          <p:cNvPr id="5" name="object 5"/>
          <p:cNvSpPr txBox="1"/>
          <p:nvPr/>
        </p:nvSpPr>
        <p:spPr>
          <a:xfrm>
            <a:off x="1629850" y="1622044"/>
            <a:ext cx="6523549" cy="259045"/>
          </a:xfrm>
          <a:prstGeom prst="rect">
            <a:avLst/>
          </a:prstGeom>
        </p:spPr>
        <p:txBody>
          <a:bodyPr vert="horz" wrap="square" lIns="0" tIns="12700" rIns="0" bIns="0" rtlCol="0">
            <a:spAutoFit/>
          </a:bodyPr>
          <a:lstStyle/>
          <a:p>
            <a:pPr marL="12700">
              <a:lnSpc>
                <a:spcPct val="100000"/>
              </a:lnSpc>
              <a:spcBef>
                <a:spcPts val="100"/>
              </a:spcBef>
            </a:pPr>
            <a:r>
              <a:rPr sz="1600" dirty="0" err="1">
                <a:latin typeface="Microsoft YaHei"/>
                <a:cs typeface="Microsoft YaHei"/>
              </a:rPr>
              <a:t>OpenAI</a:t>
            </a:r>
            <a:r>
              <a:rPr lang="ja-JP" altLang="en-US" sz="1600" dirty="0">
                <a:latin typeface="Microsoft YaHei"/>
                <a:cs typeface="Microsoft YaHei"/>
              </a:rPr>
              <a:t>、</a:t>
            </a:r>
            <a:r>
              <a:rPr sz="1600" dirty="0">
                <a:latin typeface="Microsoft YaHei"/>
                <a:cs typeface="Microsoft YaHei"/>
              </a:rPr>
              <a:t>DALL-</a:t>
            </a:r>
            <a:r>
              <a:rPr sz="1600" spc="50" dirty="0">
                <a:latin typeface="Microsoft YaHei"/>
                <a:cs typeface="Microsoft YaHei"/>
              </a:rPr>
              <a:t>E </a:t>
            </a:r>
            <a:r>
              <a:rPr sz="1600" spc="180" dirty="0">
                <a:latin typeface="Microsoft YaHei"/>
                <a:cs typeface="Microsoft YaHei"/>
              </a:rPr>
              <a:t>2</a:t>
            </a:r>
            <a:r>
              <a:rPr lang="ja-JP" altLang="en-US" sz="1600" spc="180" dirty="0">
                <a:latin typeface="Microsoft YaHei"/>
                <a:cs typeface="Microsoft YaHei"/>
              </a:rPr>
              <a:t>提供開始。一般向け公開は</a:t>
            </a:r>
            <a:r>
              <a:rPr sz="1600" spc="-10" dirty="0">
                <a:latin typeface="Microsoft YaHei"/>
                <a:cs typeface="Microsoft YaHei"/>
              </a:rPr>
              <a:t>7</a:t>
            </a:r>
            <a:r>
              <a:rPr lang="ja-JP" altLang="en-US" sz="1600" spc="-10" dirty="0">
                <a:latin typeface="Microsoft YaHei"/>
                <a:cs typeface="Microsoft YaHei"/>
              </a:rPr>
              <a:t>月から</a:t>
            </a:r>
            <a:endParaRPr sz="1600" dirty="0">
              <a:latin typeface="Microsoft YaHei"/>
              <a:cs typeface="Microsoft YaHei"/>
            </a:endParaRPr>
          </a:p>
        </p:txBody>
      </p:sp>
      <p:sp>
        <p:nvSpPr>
          <p:cNvPr id="6" name="object 6"/>
          <p:cNvSpPr txBox="1"/>
          <p:nvPr/>
        </p:nvSpPr>
        <p:spPr>
          <a:xfrm>
            <a:off x="1629850" y="2054860"/>
            <a:ext cx="7361749" cy="697627"/>
          </a:xfrm>
          <a:prstGeom prst="rect">
            <a:avLst/>
          </a:prstGeom>
        </p:spPr>
        <p:txBody>
          <a:bodyPr vert="horz" wrap="square" lIns="0" tIns="12700" rIns="0" bIns="0" rtlCol="0">
            <a:spAutoFit/>
          </a:bodyPr>
          <a:lstStyle/>
          <a:p>
            <a:pPr marL="12700">
              <a:lnSpc>
                <a:spcPct val="100000"/>
              </a:lnSpc>
              <a:spcBef>
                <a:spcPts val="100"/>
              </a:spcBef>
            </a:pPr>
            <a:r>
              <a:rPr sz="1600" spc="195" dirty="0">
                <a:latin typeface="Microsoft YaHei"/>
                <a:cs typeface="Microsoft YaHei"/>
              </a:rPr>
              <a:t>NVIDIA</a:t>
            </a:r>
            <a:r>
              <a:rPr lang="ja-JP" altLang="en-US" sz="1600" spc="195" dirty="0">
                <a:latin typeface="Microsoft YaHei"/>
                <a:cs typeface="Microsoft YaHei"/>
              </a:rPr>
              <a:t>、イラストを風景画像に変換する「</a:t>
            </a:r>
            <a:r>
              <a:rPr sz="1600" spc="75" dirty="0">
                <a:latin typeface="Microsoft YaHei"/>
                <a:cs typeface="Microsoft YaHei"/>
              </a:rPr>
              <a:t>NVIDIA</a:t>
            </a:r>
            <a:r>
              <a:rPr sz="1600" spc="-20" dirty="0">
                <a:latin typeface="Microsoft YaHei"/>
                <a:cs typeface="Microsoft YaHei"/>
              </a:rPr>
              <a:t> </a:t>
            </a:r>
            <a:r>
              <a:rPr sz="1600" spc="-145" dirty="0">
                <a:latin typeface="Microsoft YaHei"/>
                <a:cs typeface="Microsoft YaHei"/>
              </a:rPr>
              <a:t>Canvas</a:t>
            </a:r>
            <a:r>
              <a:rPr lang="ja-JP" altLang="en-US" sz="1600" spc="-145" dirty="0">
                <a:latin typeface="Microsoft YaHei"/>
                <a:cs typeface="Microsoft YaHei"/>
              </a:rPr>
              <a:t>」提供開始</a:t>
            </a:r>
            <a:endParaRPr sz="1600" dirty="0">
              <a:latin typeface="Microsoft YaHei"/>
              <a:cs typeface="Microsoft YaHei"/>
            </a:endParaRPr>
          </a:p>
          <a:p>
            <a:pPr marL="12700">
              <a:lnSpc>
                <a:spcPct val="100000"/>
              </a:lnSpc>
              <a:spcBef>
                <a:spcPts val="1460"/>
              </a:spcBef>
            </a:pPr>
            <a:r>
              <a:rPr sz="1600" dirty="0">
                <a:latin typeface="Microsoft YaHei"/>
                <a:cs typeface="Microsoft YaHei"/>
              </a:rPr>
              <a:t>Google</a:t>
            </a:r>
            <a:r>
              <a:rPr lang="ja-JP" altLang="en-US" sz="1600" dirty="0">
                <a:latin typeface="Microsoft YaHei"/>
                <a:cs typeface="Microsoft YaHei"/>
              </a:rPr>
              <a:t>、画像生成モデル「</a:t>
            </a:r>
            <a:r>
              <a:rPr sz="1600" spc="190" dirty="0" err="1">
                <a:latin typeface="Microsoft YaHei"/>
                <a:cs typeface="Microsoft YaHei"/>
              </a:rPr>
              <a:t>Parti</a:t>
            </a:r>
            <a:r>
              <a:rPr lang="ja-JP" altLang="en-US" sz="1600" spc="190" dirty="0">
                <a:latin typeface="Microsoft YaHei"/>
                <a:cs typeface="Microsoft YaHei"/>
              </a:rPr>
              <a:t>」を発表</a:t>
            </a:r>
            <a:endParaRPr sz="1600" dirty="0">
              <a:latin typeface="Microsoft YaHei"/>
              <a:cs typeface="Microsoft YaHei"/>
            </a:endParaRPr>
          </a:p>
        </p:txBody>
      </p:sp>
      <p:sp>
        <p:nvSpPr>
          <p:cNvPr id="7" name="object 7"/>
          <p:cNvSpPr txBox="1"/>
          <p:nvPr/>
        </p:nvSpPr>
        <p:spPr>
          <a:xfrm>
            <a:off x="294446" y="2917444"/>
            <a:ext cx="746760" cy="269240"/>
          </a:xfrm>
          <a:prstGeom prst="rect">
            <a:avLst/>
          </a:prstGeom>
        </p:spPr>
        <p:txBody>
          <a:bodyPr vert="horz" wrap="square" lIns="0" tIns="12700" rIns="0" bIns="0" rtlCol="0">
            <a:spAutoFit/>
          </a:bodyPr>
          <a:lstStyle/>
          <a:p>
            <a:pPr marL="12700">
              <a:lnSpc>
                <a:spcPct val="100000"/>
              </a:lnSpc>
              <a:spcBef>
                <a:spcPts val="100"/>
              </a:spcBef>
            </a:pPr>
            <a:r>
              <a:rPr sz="1600" spc="-50" dirty="0">
                <a:latin typeface="Microsoft YaHei"/>
                <a:cs typeface="Microsoft YaHei"/>
              </a:rPr>
              <a:t>2022.07</a:t>
            </a:r>
            <a:endParaRPr sz="1600">
              <a:latin typeface="Microsoft YaHei"/>
              <a:cs typeface="Microsoft YaHei"/>
            </a:endParaRPr>
          </a:p>
        </p:txBody>
      </p:sp>
      <p:sp>
        <p:nvSpPr>
          <p:cNvPr id="8" name="object 8"/>
          <p:cNvSpPr txBox="1"/>
          <p:nvPr/>
        </p:nvSpPr>
        <p:spPr>
          <a:xfrm>
            <a:off x="1629851" y="2917444"/>
            <a:ext cx="3489325" cy="259045"/>
          </a:xfrm>
          <a:prstGeom prst="rect">
            <a:avLst/>
          </a:prstGeom>
        </p:spPr>
        <p:txBody>
          <a:bodyPr vert="horz" wrap="square" lIns="0" tIns="12700" rIns="0" bIns="0" rtlCol="0">
            <a:spAutoFit/>
          </a:bodyPr>
          <a:lstStyle/>
          <a:p>
            <a:pPr marL="12700">
              <a:lnSpc>
                <a:spcPct val="100000"/>
              </a:lnSpc>
              <a:spcBef>
                <a:spcPts val="100"/>
              </a:spcBef>
            </a:pPr>
            <a:r>
              <a:rPr sz="1600" dirty="0" err="1">
                <a:latin typeface="Microsoft YaHei"/>
                <a:cs typeface="Microsoft YaHei"/>
              </a:rPr>
              <a:t>Midjourney</a:t>
            </a:r>
            <a:r>
              <a:rPr lang="ja-JP" altLang="en-US" sz="1600" dirty="0">
                <a:latin typeface="Microsoft YaHei"/>
                <a:cs typeface="Microsoft YaHei"/>
              </a:rPr>
              <a:t>、</a:t>
            </a:r>
            <a:r>
              <a:rPr sz="1600" dirty="0" err="1">
                <a:latin typeface="Microsoft YaHei"/>
                <a:cs typeface="Microsoft YaHei"/>
              </a:rPr>
              <a:t>Midjourney</a:t>
            </a:r>
            <a:r>
              <a:rPr lang="en-US" sz="1600" dirty="0">
                <a:latin typeface="Microsoft YaHei"/>
                <a:cs typeface="Microsoft YaHei"/>
              </a:rPr>
              <a:t> </a:t>
            </a:r>
            <a:r>
              <a:rPr sz="1600" dirty="0">
                <a:latin typeface="Microsoft YaHei"/>
                <a:cs typeface="Microsoft YaHei"/>
              </a:rPr>
              <a:t>β</a:t>
            </a:r>
            <a:r>
              <a:rPr lang="ja-JP" altLang="en-US" sz="1600" dirty="0">
                <a:latin typeface="Microsoft YaHei"/>
                <a:cs typeface="Microsoft YaHei"/>
              </a:rPr>
              <a:t>版公開</a:t>
            </a:r>
            <a:endParaRPr sz="1600" dirty="0">
              <a:latin typeface="Microsoft YaHei"/>
              <a:cs typeface="Microsoft YaHei"/>
            </a:endParaRPr>
          </a:p>
        </p:txBody>
      </p:sp>
      <p:sp>
        <p:nvSpPr>
          <p:cNvPr id="9" name="object 9"/>
          <p:cNvSpPr txBox="1"/>
          <p:nvPr/>
        </p:nvSpPr>
        <p:spPr>
          <a:xfrm>
            <a:off x="294446" y="3362452"/>
            <a:ext cx="746760" cy="269240"/>
          </a:xfrm>
          <a:prstGeom prst="rect">
            <a:avLst/>
          </a:prstGeom>
        </p:spPr>
        <p:txBody>
          <a:bodyPr vert="horz" wrap="square" lIns="0" tIns="12700" rIns="0" bIns="0" rtlCol="0">
            <a:spAutoFit/>
          </a:bodyPr>
          <a:lstStyle/>
          <a:p>
            <a:pPr marL="12700">
              <a:lnSpc>
                <a:spcPct val="100000"/>
              </a:lnSpc>
              <a:spcBef>
                <a:spcPts val="100"/>
              </a:spcBef>
            </a:pPr>
            <a:r>
              <a:rPr sz="1600" spc="-50" dirty="0">
                <a:latin typeface="Microsoft YaHei"/>
                <a:cs typeface="Microsoft YaHei"/>
              </a:rPr>
              <a:t>2022.08</a:t>
            </a:r>
            <a:endParaRPr sz="1600">
              <a:latin typeface="Microsoft YaHei"/>
              <a:cs typeface="Microsoft YaHei"/>
            </a:endParaRPr>
          </a:p>
        </p:txBody>
      </p:sp>
      <p:sp>
        <p:nvSpPr>
          <p:cNvPr id="10" name="object 10"/>
          <p:cNvSpPr txBox="1"/>
          <p:nvPr/>
        </p:nvSpPr>
        <p:spPr>
          <a:xfrm>
            <a:off x="1629850" y="3362452"/>
            <a:ext cx="7514149" cy="779701"/>
          </a:xfrm>
          <a:prstGeom prst="rect">
            <a:avLst/>
          </a:prstGeom>
        </p:spPr>
        <p:txBody>
          <a:bodyPr vert="horz" wrap="square" lIns="0" tIns="22860" rIns="0" bIns="0" rtlCol="0">
            <a:spAutoFit/>
          </a:bodyPr>
          <a:lstStyle/>
          <a:p>
            <a:pPr marL="12700" marR="5080">
              <a:lnSpc>
                <a:spcPts val="1900"/>
              </a:lnSpc>
              <a:spcBef>
                <a:spcPts val="180"/>
              </a:spcBef>
            </a:pPr>
            <a:r>
              <a:rPr sz="1600" spc="60" dirty="0">
                <a:latin typeface="Microsoft YaHei"/>
                <a:cs typeface="Microsoft YaHei"/>
              </a:rPr>
              <a:t>Twitter</a:t>
            </a:r>
            <a:r>
              <a:rPr lang="ja-JP" altLang="en-US" sz="1600" spc="60" dirty="0">
                <a:latin typeface="Microsoft YaHei"/>
                <a:cs typeface="Microsoft YaHei"/>
              </a:rPr>
              <a:t>で連載のライトノベル「ニンジャスレイヤー」有料コンテンツとして画像生成</a:t>
            </a:r>
            <a:r>
              <a:rPr lang="en-US" altLang="ja-JP" sz="1600" spc="60" dirty="0">
                <a:latin typeface="Microsoft YaHei"/>
                <a:cs typeface="Microsoft YaHei"/>
              </a:rPr>
              <a:t>AI</a:t>
            </a:r>
            <a:r>
              <a:rPr lang="ja-JP" altLang="en-US" sz="1600" spc="60" dirty="0">
                <a:latin typeface="Microsoft YaHei"/>
                <a:cs typeface="Microsoft YaHei"/>
              </a:rPr>
              <a:t>で作成したキャラクター</a:t>
            </a:r>
            <a:r>
              <a:rPr lang="en-US" altLang="ja-JP" sz="1600" spc="60" dirty="0">
                <a:latin typeface="Microsoft YaHei"/>
                <a:cs typeface="Microsoft YaHei"/>
              </a:rPr>
              <a:t>‐</a:t>
            </a:r>
            <a:r>
              <a:rPr lang="ja-JP" altLang="en-US" sz="1600" spc="60" dirty="0">
                <a:latin typeface="Microsoft YaHei"/>
                <a:cs typeface="Microsoft YaHei"/>
              </a:rPr>
              <a:t>のイラストを公開する</a:t>
            </a:r>
            <a:endParaRPr lang="en-US" altLang="ja-JP" sz="1600" spc="60" dirty="0">
              <a:latin typeface="Microsoft YaHei"/>
              <a:cs typeface="Microsoft YaHei"/>
            </a:endParaRPr>
          </a:p>
          <a:p>
            <a:pPr marL="12700" marR="5080">
              <a:lnSpc>
                <a:spcPts val="1900"/>
              </a:lnSpc>
              <a:spcBef>
                <a:spcPts val="180"/>
              </a:spcBef>
            </a:pPr>
            <a:r>
              <a:rPr lang="ja-JP" altLang="en-US" sz="1600" spc="60" dirty="0">
                <a:latin typeface="Microsoft YaHei"/>
                <a:cs typeface="Microsoft YaHei"/>
              </a:rPr>
              <a:t>ポートレイト・オブ・ニンジャを開始。挿絵の作成に</a:t>
            </a:r>
            <a:r>
              <a:rPr sz="1600" dirty="0" err="1">
                <a:latin typeface="Microsoft YaHei"/>
                <a:cs typeface="Microsoft YaHei"/>
              </a:rPr>
              <a:t>Midjourney</a:t>
            </a:r>
            <a:r>
              <a:rPr lang="ja-JP" altLang="en-US" sz="1600" dirty="0">
                <a:latin typeface="Microsoft YaHei"/>
                <a:cs typeface="Microsoft YaHei"/>
              </a:rPr>
              <a:t>を活用</a:t>
            </a:r>
            <a:endParaRPr sz="1600" dirty="0">
              <a:latin typeface="Microsoft YaHei"/>
              <a:cs typeface="Microsoft YaHei"/>
            </a:endParaRPr>
          </a:p>
        </p:txBody>
      </p:sp>
      <p:sp>
        <p:nvSpPr>
          <p:cNvPr id="11" name="object 11"/>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spc="65" dirty="0"/>
              <a:t>2022</a:t>
            </a:r>
          </a:p>
        </p:txBody>
      </p:sp>
      <p:grpSp>
        <p:nvGrpSpPr>
          <p:cNvPr id="12" name="object 12"/>
          <p:cNvGrpSpPr/>
          <p:nvPr/>
        </p:nvGrpSpPr>
        <p:grpSpPr>
          <a:xfrm>
            <a:off x="7740353" y="268288"/>
            <a:ext cx="1165225" cy="295275"/>
            <a:chOff x="7740353" y="268288"/>
            <a:chExt cx="1165225" cy="295275"/>
          </a:xfrm>
        </p:grpSpPr>
        <p:sp>
          <p:nvSpPr>
            <p:cNvPr id="13" name="object 13"/>
            <p:cNvSpPr/>
            <p:nvPr/>
          </p:nvSpPr>
          <p:spPr>
            <a:xfrm>
              <a:off x="7740353" y="268288"/>
              <a:ext cx="1165225" cy="295275"/>
            </a:xfrm>
            <a:custGeom>
              <a:avLst/>
              <a:gdLst/>
              <a:ahLst/>
              <a:cxnLst/>
              <a:rect l="l" t="t" r="r" b="b"/>
              <a:pathLst>
                <a:path w="1165225" h="295275">
                  <a:moveTo>
                    <a:pt x="74437" y="11281"/>
                  </a:moveTo>
                  <a:lnTo>
                    <a:pt x="51734" y="11281"/>
                  </a:lnTo>
                  <a:lnTo>
                    <a:pt x="50050" y="12404"/>
                  </a:lnTo>
                  <a:lnTo>
                    <a:pt x="50050" y="46614"/>
                  </a:lnTo>
                  <a:lnTo>
                    <a:pt x="50890" y="47453"/>
                  </a:lnTo>
                  <a:lnTo>
                    <a:pt x="63505" y="47453"/>
                  </a:lnTo>
                  <a:lnTo>
                    <a:pt x="64066" y="46894"/>
                  </a:lnTo>
                  <a:lnTo>
                    <a:pt x="65464" y="42688"/>
                  </a:lnTo>
                  <a:lnTo>
                    <a:pt x="73875" y="18855"/>
                  </a:lnTo>
                  <a:lnTo>
                    <a:pt x="75836" y="13526"/>
                  </a:lnTo>
                  <a:lnTo>
                    <a:pt x="74437" y="11281"/>
                  </a:lnTo>
                  <a:close/>
                </a:path>
                <a:path w="1165225" h="295275">
                  <a:moveTo>
                    <a:pt x="23420" y="287235"/>
                  </a:moveTo>
                  <a:lnTo>
                    <a:pt x="101" y="287235"/>
                  </a:lnTo>
                  <a:lnTo>
                    <a:pt x="120" y="293347"/>
                  </a:lnTo>
                  <a:lnTo>
                    <a:pt x="1489" y="294717"/>
                  </a:lnTo>
                  <a:lnTo>
                    <a:pt x="22037" y="294717"/>
                  </a:lnTo>
                  <a:lnTo>
                    <a:pt x="23401" y="293347"/>
                  </a:lnTo>
                  <a:lnTo>
                    <a:pt x="23420" y="287235"/>
                  </a:lnTo>
                  <a:close/>
                </a:path>
                <a:path w="1165225" h="295275">
                  <a:moveTo>
                    <a:pt x="83799" y="287235"/>
                  </a:moveTo>
                  <a:lnTo>
                    <a:pt x="60797" y="287235"/>
                  </a:lnTo>
                  <a:lnTo>
                    <a:pt x="60797" y="293347"/>
                  </a:lnTo>
                  <a:lnTo>
                    <a:pt x="62169" y="294717"/>
                  </a:lnTo>
                  <a:lnTo>
                    <a:pt x="82435" y="294717"/>
                  </a:lnTo>
                  <a:lnTo>
                    <a:pt x="83799" y="293347"/>
                  </a:lnTo>
                  <a:lnTo>
                    <a:pt x="83799" y="287235"/>
                  </a:lnTo>
                  <a:close/>
                </a:path>
                <a:path w="1165225" h="295275">
                  <a:moveTo>
                    <a:pt x="42047" y="215281"/>
                  </a:moveTo>
                  <a:lnTo>
                    <a:pt x="27080" y="217901"/>
                  </a:lnTo>
                  <a:lnTo>
                    <a:pt x="13559" y="226568"/>
                  </a:lnTo>
                  <a:lnTo>
                    <a:pt x="3770" y="242491"/>
                  </a:lnTo>
                  <a:lnTo>
                    <a:pt x="0" y="266880"/>
                  </a:lnTo>
                  <a:lnTo>
                    <a:pt x="0" y="287235"/>
                  </a:lnTo>
                  <a:lnTo>
                    <a:pt x="23547" y="287235"/>
                  </a:lnTo>
                  <a:lnTo>
                    <a:pt x="23547" y="260148"/>
                  </a:lnTo>
                  <a:lnTo>
                    <a:pt x="25294" y="248984"/>
                  </a:lnTo>
                  <a:lnTo>
                    <a:pt x="29748" y="241921"/>
                  </a:lnTo>
                  <a:lnTo>
                    <a:pt x="35726" y="238223"/>
                  </a:lnTo>
                  <a:lnTo>
                    <a:pt x="42047" y="237154"/>
                  </a:lnTo>
                  <a:lnTo>
                    <a:pt x="77042" y="237154"/>
                  </a:lnTo>
                  <a:lnTo>
                    <a:pt x="70534" y="226568"/>
                  </a:lnTo>
                  <a:lnTo>
                    <a:pt x="57013" y="217901"/>
                  </a:lnTo>
                  <a:lnTo>
                    <a:pt x="42047" y="215281"/>
                  </a:lnTo>
                  <a:close/>
                </a:path>
                <a:path w="1165225" h="295275">
                  <a:moveTo>
                    <a:pt x="77042" y="237154"/>
                  </a:moveTo>
                  <a:lnTo>
                    <a:pt x="42047" y="237154"/>
                  </a:lnTo>
                  <a:lnTo>
                    <a:pt x="48366" y="238223"/>
                  </a:lnTo>
                  <a:lnTo>
                    <a:pt x="54344" y="241921"/>
                  </a:lnTo>
                  <a:lnTo>
                    <a:pt x="58799" y="248984"/>
                  </a:lnTo>
                  <a:lnTo>
                    <a:pt x="60547" y="260148"/>
                  </a:lnTo>
                  <a:lnTo>
                    <a:pt x="60547" y="287235"/>
                  </a:lnTo>
                  <a:lnTo>
                    <a:pt x="84094" y="287235"/>
                  </a:lnTo>
                  <a:lnTo>
                    <a:pt x="84094" y="266880"/>
                  </a:lnTo>
                  <a:lnTo>
                    <a:pt x="80323" y="242491"/>
                  </a:lnTo>
                  <a:lnTo>
                    <a:pt x="77042" y="237154"/>
                  </a:lnTo>
                  <a:close/>
                </a:path>
                <a:path w="1165225" h="295275">
                  <a:moveTo>
                    <a:pt x="1140165" y="6168"/>
                  </a:moveTo>
                  <a:lnTo>
                    <a:pt x="1117462" y="6168"/>
                  </a:lnTo>
                  <a:lnTo>
                    <a:pt x="1115778" y="7291"/>
                  </a:lnTo>
                  <a:lnTo>
                    <a:pt x="1115778" y="41501"/>
                  </a:lnTo>
                  <a:lnTo>
                    <a:pt x="1116618" y="42340"/>
                  </a:lnTo>
                  <a:lnTo>
                    <a:pt x="1129233" y="42340"/>
                  </a:lnTo>
                  <a:lnTo>
                    <a:pt x="1129797" y="41781"/>
                  </a:lnTo>
                  <a:lnTo>
                    <a:pt x="1131195" y="37576"/>
                  </a:lnTo>
                  <a:lnTo>
                    <a:pt x="1139606" y="13743"/>
                  </a:lnTo>
                  <a:lnTo>
                    <a:pt x="1141567" y="8415"/>
                  </a:lnTo>
                  <a:lnTo>
                    <a:pt x="1140165" y="6168"/>
                  </a:lnTo>
                  <a:close/>
                </a:path>
                <a:path w="1165225" h="295275">
                  <a:moveTo>
                    <a:pt x="1122786" y="54963"/>
                  </a:moveTo>
                  <a:lnTo>
                    <a:pt x="1107821" y="57582"/>
                  </a:lnTo>
                  <a:lnTo>
                    <a:pt x="1094300" y="66248"/>
                  </a:lnTo>
                  <a:lnTo>
                    <a:pt x="1084510" y="82169"/>
                  </a:lnTo>
                  <a:lnTo>
                    <a:pt x="1080739" y="106554"/>
                  </a:lnTo>
                  <a:lnTo>
                    <a:pt x="1080739" y="145815"/>
                  </a:lnTo>
                  <a:lnTo>
                    <a:pt x="1084510" y="170202"/>
                  </a:lnTo>
                  <a:lnTo>
                    <a:pt x="1094300" y="186125"/>
                  </a:lnTo>
                  <a:lnTo>
                    <a:pt x="1107821" y="194791"/>
                  </a:lnTo>
                  <a:lnTo>
                    <a:pt x="1122786" y="197411"/>
                  </a:lnTo>
                  <a:lnTo>
                    <a:pt x="1141790" y="193042"/>
                  </a:lnTo>
                  <a:lnTo>
                    <a:pt x="1154566" y="182233"/>
                  </a:lnTo>
                  <a:lnTo>
                    <a:pt x="1157983" y="175540"/>
                  </a:lnTo>
                  <a:lnTo>
                    <a:pt x="1122786" y="175540"/>
                  </a:lnTo>
                  <a:lnTo>
                    <a:pt x="1115638" y="174169"/>
                  </a:lnTo>
                  <a:lnTo>
                    <a:pt x="1109751" y="170036"/>
                  </a:lnTo>
                  <a:lnTo>
                    <a:pt x="1105755" y="163117"/>
                  </a:lnTo>
                  <a:lnTo>
                    <a:pt x="1104284" y="153384"/>
                  </a:lnTo>
                  <a:lnTo>
                    <a:pt x="1104284" y="132355"/>
                  </a:lnTo>
                  <a:lnTo>
                    <a:pt x="1105687" y="130954"/>
                  </a:lnTo>
                  <a:lnTo>
                    <a:pt x="1163430" y="130954"/>
                  </a:lnTo>
                  <a:lnTo>
                    <a:pt x="1164833" y="129834"/>
                  </a:lnTo>
                  <a:lnTo>
                    <a:pt x="1164833" y="110201"/>
                  </a:lnTo>
                  <a:lnTo>
                    <a:pt x="1105687" y="110201"/>
                  </a:lnTo>
                  <a:lnTo>
                    <a:pt x="1104284" y="108803"/>
                  </a:lnTo>
                  <a:lnTo>
                    <a:pt x="1104284" y="98985"/>
                  </a:lnTo>
                  <a:lnTo>
                    <a:pt x="1105755" y="89254"/>
                  </a:lnTo>
                  <a:lnTo>
                    <a:pt x="1109751" y="82336"/>
                  </a:lnTo>
                  <a:lnTo>
                    <a:pt x="1115638" y="78205"/>
                  </a:lnTo>
                  <a:lnTo>
                    <a:pt x="1122786" y="76833"/>
                  </a:lnTo>
                  <a:lnTo>
                    <a:pt x="1157782" y="76833"/>
                  </a:lnTo>
                  <a:lnTo>
                    <a:pt x="1151274" y="66248"/>
                  </a:lnTo>
                  <a:lnTo>
                    <a:pt x="1137753" y="57582"/>
                  </a:lnTo>
                  <a:lnTo>
                    <a:pt x="1122786" y="54963"/>
                  </a:lnTo>
                  <a:close/>
                </a:path>
                <a:path w="1165225" h="295275">
                  <a:moveTo>
                    <a:pt x="1162033" y="149458"/>
                  </a:moveTo>
                  <a:lnTo>
                    <a:pt x="1141845" y="149458"/>
                  </a:lnTo>
                  <a:lnTo>
                    <a:pt x="1141286" y="151985"/>
                  </a:lnTo>
                  <a:lnTo>
                    <a:pt x="1141006" y="156749"/>
                  </a:lnTo>
                  <a:lnTo>
                    <a:pt x="1139303" y="164654"/>
                  </a:lnTo>
                  <a:lnTo>
                    <a:pt x="1135365" y="170561"/>
                  </a:lnTo>
                  <a:lnTo>
                    <a:pt x="1129693" y="174260"/>
                  </a:lnTo>
                  <a:lnTo>
                    <a:pt x="1122786" y="175540"/>
                  </a:lnTo>
                  <a:lnTo>
                    <a:pt x="1157983" y="175540"/>
                  </a:lnTo>
                  <a:lnTo>
                    <a:pt x="1161613" y="168428"/>
                  </a:lnTo>
                  <a:lnTo>
                    <a:pt x="1163430" y="155070"/>
                  </a:lnTo>
                  <a:lnTo>
                    <a:pt x="1163149" y="150863"/>
                  </a:lnTo>
                  <a:lnTo>
                    <a:pt x="1162033" y="149458"/>
                  </a:lnTo>
                  <a:close/>
                </a:path>
                <a:path w="1165225" h="295275">
                  <a:moveTo>
                    <a:pt x="1157782" y="76833"/>
                  </a:moveTo>
                  <a:lnTo>
                    <a:pt x="1122786" y="76833"/>
                  </a:lnTo>
                  <a:lnTo>
                    <a:pt x="1129934" y="78205"/>
                  </a:lnTo>
                  <a:lnTo>
                    <a:pt x="1135820" y="82336"/>
                  </a:lnTo>
                  <a:lnTo>
                    <a:pt x="1139815" y="89254"/>
                  </a:lnTo>
                  <a:lnTo>
                    <a:pt x="1141286" y="98985"/>
                  </a:lnTo>
                  <a:lnTo>
                    <a:pt x="1141286" y="108803"/>
                  </a:lnTo>
                  <a:lnTo>
                    <a:pt x="1139884" y="110201"/>
                  </a:lnTo>
                  <a:lnTo>
                    <a:pt x="1164833" y="110201"/>
                  </a:lnTo>
                  <a:lnTo>
                    <a:pt x="1164833" y="106554"/>
                  </a:lnTo>
                  <a:lnTo>
                    <a:pt x="1161062" y="82169"/>
                  </a:lnTo>
                  <a:lnTo>
                    <a:pt x="1157782" y="76833"/>
                  </a:lnTo>
                  <a:close/>
                </a:path>
                <a:path w="1165225" h="295275">
                  <a:moveTo>
                    <a:pt x="1023270" y="79641"/>
                  </a:moveTo>
                  <a:lnTo>
                    <a:pt x="998607" y="79641"/>
                  </a:lnTo>
                  <a:lnTo>
                    <a:pt x="999166" y="80200"/>
                  </a:lnTo>
                  <a:lnTo>
                    <a:pt x="999166" y="194890"/>
                  </a:lnTo>
                  <a:lnTo>
                    <a:pt x="1000569" y="196288"/>
                  </a:lnTo>
                  <a:lnTo>
                    <a:pt x="1021309" y="196288"/>
                  </a:lnTo>
                  <a:lnTo>
                    <a:pt x="1022713" y="194890"/>
                  </a:lnTo>
                  <a:lnTo>
                    <a:pt x="1022713" y="80200"/>
                  </a:lnTo>
                  <a:lnTo>
                    <a:pt x="1023270" y="79641"/>
                  </a:lnTo>
                  <a:close/>
                </a:path>
                <a:path w="1165225" h="295275">
                  <a:moveTo>
                    <a:pt x="1040371" y="58888"/>
                  </a:moveTo>
                  <a:lnTo>
                    <a:pt x="992158" y="58888"/>
                  </a:lnTo>
                  <a:lnTo>
                    <a:pt x="990754" y="60286"/>
                  </a:lnTo>
                  <a:lnTo>
                    <a:pt x="990754" y="78232"/>
                  </a:lnTo>
                  <a:lnTo>
                    <a:pt x="992158" y="79641"/>
                  </a:lnTo>
                  <a:lnTo>
                    <a:pt x="1040371" y="79641"/>
                  </a:lnTo>
                  <a:lnTo>
                    <a:pt x="1041774" y="78232"/>
                  </a:lnTo>
                  <a:lnTo>
                    <a:pt x="1041774" y="60286"/>
                  </a:lnTo>
                  <a:lnTo>
                    <a:pt x="1040371" y="58888"/>
                  </a:lnTo>
                  <a:close/>
                </a:path>
                <a:path w="1165225" h="295275">
                  <a:moveTo>
                    <a:pt x="1044294" y="0"/>
                  </a:moveTo>
                  <a:lnTo>
                    <a:pt x="1040093" y="0"/>
                  </a:lnTo>
                  <a:lnTo>
                    <a:pt x="1021437" y="2584"/>
                  </a:lnTo>
                  <a:lnTo>
                    <a:pt x="1008801" y="11005"/>
                  </a:lnTo>
                  <a:lnTo>
                    <a:pt x="1001579" y="26261"/>
                  </a:lnTo>
                  <a:lnTo>
                    <a:pt x="999166" y="49350"/>
                  </a:lnTo>
                  <a:lnTo>
                    <a:pt x="999166" y="58329"/>
                  </a:lnTo>
                  <a:lnTo>
                    <a:pt x="998607" y="58888"/>
                  </a:lnTo>
                  <a:lnTo>
                    <a:pt x="1023270" y="58888"/>
                  </a:lnTo>
                  <a:lnTo>
                    <a:pt x="1022713" y="58329"/>
                  </a:lnTo>
                  <a:lnTo>
                    <a:pt x="1022725" y="49350"/>
                  </a:lnTo>
                  <a:lnTo>
                    <a:pt x="1044294" y="21877"/>
                  </a:lnTo>
                  <a:lnTo>
                    <a:pt x="1045697" y="20747"/>
                  </a:lnTo>
                  <a:lnTo>
                    <a:pt x="1045697" y="1404"/>
                  </a:lnTo>
                  <a:lnTo>
                    <a:pt x="1044294" y="0"/>
                  </a:lnTo>
                  <a:close/>
                </a:path>
                <a:path w="1165225" h="295275">
                  <a:moveTo>
                    <a:pt x="944583" y="76833"/>
                  </a:moveTo>
                  <a:lnTo>
                    <a:pt x="920399" y="76833"/>
                  </a:lnTo>
                  <a:lnTo>
                    <a:pt x="926284" y="85806"/>
                  </a:lnTo>
                  <a:lnTo>
                    <a:pt x="926003" y="93662"/>
                  </a:lnTo>
                  <a:lnTo>
                    <a:pt x="916160" y="108658"/>
                  </a:lnTo>
                  <a:lnTo>
                    <a:pt x="895593" y="116268"/>
                  </a:lnTo>
                  <a:lnTo>
                    <a:pt x="875235" y="127927"/>
                  </a:lnTo>
                  <a:lnTo>
                    <a:pt x="866020" y="155070"/>
                  </a:lnTo>
                  <a:lnTo>
                    <a:pt x="866020" y="160116"/>
                  </a:lnTo>
                  <a:lnTo>
                    <a:pt x="868744" y="176471"/>
                  </a:lnTo>
                  <a:lnTo>
                    <a:pt x="876250" y="188122"/>
                  </a:lnTo>
                  <a:lnTo>
                    <a:pt x="887541" y="195093"/>
                  </a:lnTo>
                  <a:lnTo>
                    <a:pt x="901621" y="197411"/>
                  </a:lnTo>
                  <a:lnTo>
                    <a:pt x="908584" y="196740"/>
                  </a:lnTo>
                  <a:lnTo>
                    <a:pt x="915705" y="194782"/>
                  </a:lnTo>
                  <a:lnTo>
                    <a:pt x="922511" y="191615"/>
                  </a:lnTo>
                  <a:lnTo>
                    <a:pt x="928530" y="187318"/>
                  </a:lnTo>
                  <a:lnTo>
                    <a:pt x="951513" y="187318"/>
                  </a:lnTo>
                  <a:lnTo>
                    <a:pt x="950391" y="182829"/>
                  </a:lnTo>
                  <a:lnTo>
                    <a:pt x="950114" y="176941"/>
                  </a:lnTo>
                  <a:lnTo>
                    <a:pt x="950114" y="175540"/>
                  </a:lnTo>
                  <a:lnTo>
                    <a:pt x="908065" y="175540"/>
                  </a:lnTo>
                  <a:lnTo>
                    <a:pt x="897961" y="173639"/>
                  </a:lnTo>
                  <a:lnTo>
                    <a:pt x="892402" y="168319"/>
                  </a:lnTo>
                  <a:lnTo>
                    <a:pt x="890050" y="162053"/>
                  </a:lnTo>
                  <a:lnTo>
                    <a:pt x="889563" y="157314"/>
                  </a:lnTo>
                  <a:lnTo>
                    <a:pt x="891758" y="145248"/>
                  </a:lnTo>
                  <a:lnTo>
                    <a:pt x="898499" y="137754"/>
                  </a:lnTo>
                  <a:lnTo>
                    <a:pt x="910023" y="131838"/>
                  </a:lnTo>
                  <a:lnTo>
                    <a:pt x="926567" y="124503"/>
                  </a:lnTo>
                  <a:lnTo>
                    <a:pt x="950114" y="124503"/>
                  </a:lnTo>
                  <a:lnTo>
                    <a:pt x="950114" y="98145"/>
                  </a:lnTo>
                  <a:lnTo>
                    <a:pt x="946720" y="80042"/>
                  </a:lnTo>
                  <a:lnTo>
                    <a:pt x="944583" y="76833"/>
                  </a:lnTo>
                  <a:close/>
                </a:path>
                <a:path w="1165225" h="295275">
                  <a:moveTo>
                    <a:pt x="951513" y="187318"/>
                  </a:moveTo>
                  <a:lnTo>
                    <a:pt x="928530" y="187318"/>
                  </a:lnTo>
                  <a:lnTo>
                    <a:pt x="929368" y="194890"/>
                  </a:lnTo>
                  <a:lnTo>
                    <a:pt x="930771" y="196288"/>
                  </a:lnTo>
                  <a:lnTo>
                    <a:pt x="950953" y="196288"/>
                  </a:lnTo>
                  <a:lnTo>
                    <a:pt x="953193" y="194890"/>
                  </a:lnTo>
                  <a:lnTo>
                    <a:pt x="952353" y="190684"/>
                  </a:lnTo>
                  <a:lnTo>
                    <a:pt x="951513" y="187318"/>
                  </a:lnTo>
                  <a:close/>
                </a:path>
                <a:path w="1165225" h="295275">
                  <a:moveTo>
                    <a:pt x="950114" y="124503"/>
                  </a:moveTo>
                  <a:lnTo>
                    <a:pt x="926567" y="124503"/>
                  </a:lnTo>
                  <a:lnTo>
                    <a:pt x="926567" y="152544"/>
                  </a:lnTo>
                  <a:lnTo>
                    <a:pt x="925371" y="162801"/>
                  </a:lnTo>
                  <a:lnTo>
                    <a:pt x="921836" y="169824"/>
                  </a:lnTo>
                  <a:lnTo>
                    <a:pt x="916041" y="173957"/>
                  </a:lnTo>
                  <a:lnTo>
                    <a:pt x="908065" y="175540"/>
                  </a:lnTo>
                  <a:lnTo>
                    <a:pt x="950114" y="175540"/>
                  </a:lnTo>
                  <a:lnTo>
                    <a:pt x="950114" y="124503"/>
                  </a:lnTo>
                  <a:close/>
                </a:path>
                <a:path w="1165225" h="295275">
                  <a:moveTo>
                    <a:pt x="909467" y="54963"/>
                  </a:moveTo>
                  <a:lnTo>
                    <a:pt x="893388" y="58305"/>
                  </a:lnTo>
                  <a:lnTo>
                    <a:pt x="880489" y="67405"/>
                  </a:lnTo>
                  <a:lnTo>
                    <a:pt x="872059" y="80870"/>
                  </a:lnTo>
                  <a:lnTo>
                    <a:pt x="869432" y="97022"/>
                  </a:lnTo>
                  <a:lnTo>
                    <a:pt x="869441" y="98145"/>
                  </a:lnTo>
                  <a:lnTo>
                    <a:pt x="869662" y="101512"/>
                  </a:lnTo>
                  <a:lnTo>
                    <a:pt x="870783" y="102910"/>
                  </a:lnTo>
                  <a:lnTo>
                    <a:pt x="890125" y="102910"/>
                  </a:lnTo>
                  <a:lnTo>
                    <a:pt x="891247" y="101231"/>
                  </a:lnTo>
                  <a:lnTo>
                    <a:pt x="891247" y="97022"/>
                  </a:lnTo>
                  <a:lnTo>
                    <a:pt x="892750" y="88426"/>
                  </a:lnTo>
                  <a:lnTo>
                    <a:pt x="896748" y="82091"/>
                  </a:lnTo>
                  <a:lnTo>
                    <a:pt x="902481" y="78174"/>
                  </a:lnTo>
                  <a:lnTo>
                    <a:pt x="909186" y="76833"/>
                  </a:lnTo>
                  <a:lnTo>
                    <a:pt x="944583" y="76833"/>
                  </a:lnTo>
                  <a:lnTo>
                    <a:pt x="937674" y="66460"/>
                  </a:lnTo>
                  <a:lnTo>
                    <a:pt x="924687" y="57925"/>
                  </a:lnTo>
                  <a:lnTo>
                    <a:pt x="909467" y="54963"/>
                  </a:lnTo>
                  <a:close/>
                </a:path>
                <a:path w="1165225" h="295275">
                  <a:moveTo>
                    <a:pt x="781079" y="54963"/>
                  </a:moveTo>
                  <a:lnTo>
                    <a:pt x="766114" y="57582"/>
                  </a:lnTo>
                  <a:lnTo>
                    <a:pt x="752594" y="66248"/>
                  </a:lnTo>
                  <a:lnTo>
                    <a:pt x="742805" y="82169"/>
                  </a:lnTo>
                  <a:lnTo>
                    <a:pt x="739034" y="106554"/>
                  </a:lnTo>
                  <a:lnTo>
                    <a:pt x="739034" y="145815"/>
                  </a:lnTo>
                  <a:lnTo>
                    <a:pt x="742805" y="170202"/>
                  </a:lnTo>
                  <a:lnTo>
                    <a:pt x="752594" y="186125"/>
                  </a:lnTo>
                  <a:lnTo>
                    <a:pt x="766114" y="194791"/>
                  </a:lnTo>
                  <a:lnTo>
                    <a:pt x="781079" y="197411"/>
                  </a:lnTo>
                  <a:lnTo>
                    <a:pt x="800084" y="193042"/>
                  </a:lnTo>
                  <a:lnTo>
                    <a:pt x="812861" y="182233"/>
                  </a:lnTo>
                  <a:lnTo>
                    <a:pt x="816277" y="175540"/>
                  </a:lnTo>
                  <a:lnTo>
                    <a:pt x="781079" y="175540"/>
                  </a:lnTo>
                  <a:lnTo>
                    <a:pt x="773932" y="174169"/>
                  </a:lnTo>
                  <a:lnTo>
                    <a:pt x="768046" y="170036"/>
                  </a:lnTo>
                  <a:lnTo>
                    <a:pt x="764052" y="163117"/>
                  </a:lnTo>
                  <a:lnTo>
                    <a:pt x="762581" y="153384"/>
                  </a:lnTo>
                  <a:lnTo>
                    <a:pt x="762581" y="98985"/>
                  </a:lnTo>
                  <a:lnTo>
                    <a:pt x="764052" y="89254"/>
                  </a:lnTo>
                  <a:lnTo>
                    <a:pt x="768046" y="82336"/>
                  </a:lnTo>
                  <a:lnTo>
                    <a:pt x="773932" y="78205"/>
                  </a:lnTo>
                  <a:lnTo>
                    <a:pt x="781079" y="76833"/>
                  </a:lnTo>
                  <a:lnTo>
                    <a:pt x="816278" y="76833"/>
                  </a:lnTo>
                  <a:lnTo>
                    <a:pt x="812861" y="70139"/>
                  </a:lnTo>
                  <a:lnTo>
                    <a:pt x="800084" y="59330"/>
                  </a:lnTo>
                  <a:lnTo>
                    <a:pt x="781079" y="54963"/>
                  </a:lnTo>
                  <a:close/>
                </a:path>
                <a:path w="1165225" h="295275">
                  <a:moveTo>
                    <a:pt x="820327" y="149458"/>
                  </a:moveTo>
                  <a:lnTo>
                    <a:pt x="800140" y="149458"/>
                  </a:lnTo>
                  <a:lnTo>
                    <a:pt x="799581" y="151985"/>
                  </a:lnTo>
                  <a:lnTo>
                    <a:pt x="799301" y="156749"/>
                  </a:lnTo>
                  <a:lnTo>
                    <a:pt x="797598" y="164654"/>
                  </a:lnTo>
                  <a:lnTo>
                    <a:pt x="793660" y="170561"/>
                  </a:lnTo>
                  <a:lnTo>
                    <a:pt x="787986" y="174260"/>
                  </a:lnTo>
                  <a:lnTo>
                    <a:pt x="781079" y="175540"/>
                  </a:lnTo>
                  <a:lnTo>
                    <a:pt x="816277" y="175540"/>
                  </a:lnTo>
                  <a:lnTo>
                    <a:pt x="819908" y="168428"/>
                  </a:lnTo>
                  <a:lnTo>
                    <a:pt x="821725" y="155070"/>
                  </a:lnTo>
                  <a:lnTo>
                    <a:pt x="821444" y="150863"/>
                  </a:lnTo>
                  <a:lnTo>
                    <a:pt x="820327" y="149458"/>
                  </a:lnTo>
                  <a:close/>
                </a:path>
                <a:path w="1165225" h="295275">
                  <a:moveTo>
                    <a:pt x="816278" y="76833"/>
                  </a:moveTo>
                  <a:lnTo>
                    <a:pt x="781079" y="76833"/>
                  </a:lnTo>
                  <a:lnTo>
                    <a:pt x="787986" y="78113"/>
                  </a:lnTo>
                  <a:lnTo>
                    <a:pt x="793660" y="81810"/>
                  </a:lnTo>
                  <a:lnTo>
                    <a:pt x="797598" y="87716"/>
                  </a:lnTo>
                  <a:lnTo>
                    <a:pt x="799301" y="95619"/>
                  </a:lnTo>
                  <a:lnTo>
                    <a:pt x="799581" y="100389"/>
                  </a:lnTo>
                  <a:lnTo>
                    <a:pt x="800140" y="102910"/>
                  </a:lnTo>
                  <a:lnTo>
                    <a:pt x="820327" y="102910"/>
                  </a:lnTo>
                  <a:lnTo>
                    <a:pt x="821444" y="101512"/>
                  </a:lnTo>
                  <a:lnTo>
                    <a:pt x="821725" y="97306"/>
                  </a:lnTo>
                  <a:lnTo>
                    <a:pt x="819908" y="83945"/>
                  </a:lnTo>
                  <a:lnTo>
                    <a:pt x="816278" y="76833"/>
                  </a:lnTo>
                  <a:close/>
                </a:path>
                <a:path w="1165225" h="295275">
                  <a:moveTo>
                    <a:pt x="635474" y="58313"/>
                  </a:moveTo>
                  <a:lnTo>
                    <a:pt x="614734" y="58313"/>
                  </a:lnTo>
                  <a:lnTo>
                    <a:pt x="613331" y="59710"/>
                  </a:lnTo>
                  <a:lnTo>
                    <a:pt x="613331" y="197116"/>
                  </a:lnTo>
                  <a:lnTo>
                    <a:pt x="614734" y="198520"/>
                  </a:lnTo>
                  <a:lnTo>
                    <a:pt x="635474" y="198520"/>
                  </a:lnTo>
                  <a:lnTo>
                    <a:pt x="636878" y="197116"/>
                  </a:lnTo>
                  <a:lnTo>
                    <a:pt x="636878" y="100371"/>
                  </a:lnTo>
                  <a:lnTo>
                    <a:pt x="638529" y="89944"/>
                  </a:lnTo>
                  <a:lnTo>
                    <a:pt x="642729" y="83407"/>
                  </a:lnTo>
                  <a:lnTo>
                    <a:pt x="648348" y="80024"/>
                  </a:lnTo>
                  <a:lnTo>
                    <a:pt x="654259" y="79060"/>
                  </a:lnTo>
                  <a:lnTo>
                    <a:pt x="690303" y="79060"/>
                  </a:lnTo>
                  <a:lnTo>
                    <a:pt x="684322" y="67847"/>
                  </a:lnTo>
                  <a:lnTo>
                    <a:pt x="636878" y="67847"/>
                  </a:lnTo>
                  <a:lnTo>
                    <a:pt x="636878" y="59710"/>
                  </a:lnTo>
                  <a:lnTo>
                    <a:pt x="635474" y="58313"/>
                  </a:lnTo>
                  <a:close/>
                </a:path>
                <a:path w="1165225" h="295275">
                  <a:moveTo>
                    <a:pt x="690303" y="79060"/>
                  </a:moveTo>
                  <a:lnTo>
                    <a:pt x="654259" y="79060"/>
                  </a:lnTo>
                  <a:lnTo>
                    <a:pt x="660166" y="80024"/>
                  </a:lnTo>
                  <a:lnTo>
                    <a:pt x="665784" y="83407"/>
                  </a:lnTo>
                  <a:lnTo>
                    <a:pt x="669983" y="89944"/>
                  </a:lnTo>
                  <a:lnTo>
                    <a:pt x="671634" y="100371"/>
                  </a:lnTo>
                  <a:lnTo>
                    <a:pt x="671634" y="197116"/>
                  </a:lnTo>
                  <a:lnTo>
                    <a:pt x="673037" y="198520"/>
                  </a:lnTo>
                  <a:lnTo>
                    <a:pt x="693783" y="198520"/>
                  </a:lnTo>
                  <a:lnTo>
                    <a:pt x="695180" y="197116"/>
                  </a:lnTo>
                  <a:lnTo>
                    <a:pt x="695180" y="104861"/>
                  </a:lnTo>
                  <a:lnTo>
                    <a:pt x="692267" y="82742"/>
                  </a:lnTo>
                  <a:lnTo>
                    <a:pt x="690303" y="79060"/>
                  </a:lnTo>
                  <a:close/>
                </a:path>
                <a:path w="1165225" h="295275">
                  <a:moveTo>
                    <a:pt x="657623" y="57189"/>
                  </a:moveTo>
                  <a:lnTo>
                    <a:pt x="647528" y="57748"/>
                  </a:lnTo>
                  <a:lnTo>
                    <a:pt x="641079" y="62237"/>
                  </a:lnTo>
                  <a:lnTo>
                    <a:pt x="636878" y="67847"/>
                  </a:lnTo>
                  <a:lnTo>
                    <a:pt x="684322" y="67847"/>
                  </a:lnTo>
                  <a:lnTo>
                    <a:pt x="672359" y="59433"/>
                  </a:lnTo>
                  <a:lnTo>
                    <a:pt x="657623" y="57189"/>
                  </a:lnTo>
                  <a:close/>
                </a:path>
                <a:path w="1165225" h="295275">
                  <a:moveTo>
                    <a:pt x="523633" y="57189"/>
                  </a:moveTo>
                  <a:lnTo>
                    <a:pt x="508667" y="59809"/>
                  </a:lnTo>
                  <a:lnTo>
                    <a:pt x="495146" y="68475"/>
                  </a:lnTo>
                  <a:lnTo>
                    <a:pt x="485355" y="84398"/>
                  </a:lnTo>
                  <a:lnTo>
                    <a:pt x="481584" y="108786"/>
                  </a:lnTo>
                  <a:lnTo>
                    <a:pt x="481584" y="148046"/>
                  </a:lnTo>
                  <a:lnTo>
                    <a:pt x="485355" y="172431"/>
                  </a:lnTo>
                  <a:lnTo>
                    <a:pt x="495146" y="188351"/>
                  </a:lnTo>
                  <a:lnTo>
                    <a:pt x="508667" y="197017"/>
                  </a:lnTo>
                  <a:lnTo>
                    <a:pt x="523633" y="199637"/>
                  </a:lnTo>
                  <a:lnTo>
                    <a:pt x="538598" y="197017"/>
                  </a:lnTo>
                  <a:lnTo>
                    <a:pt x="552118" y="188351"/>
                  </a:lnTo>
                  <a:lnTo>
                    <a:pt x="558625" y="177766"/>
                  </a:lnTo>
                  <a:lnTo>
                    <a:pt x="523633" y="177766"/>
                  </a:lnTo>
                  <a:lnTo>
                    <a:pt x="517312" y="176697"/>
                  </a:lnTo>
                  <a:lnTo>
                    <a:pt x="511332" y="172999"/>
                  </a:lnTo>
                  <a:lnTo>
                    <a:pt x="506877" y="165935"/>
                  </a:lnTo>
                  <a:lnTo>
                    <a:pt x="505129" y="154771"/>
                  </a:lnTo>
                  <a:lnTo>
                    <a:pt x="505129" y="102057"/>
                  </a:lnTo>
                  <a:lnTo>
                    <a:pt x="506877" y="90892"/>
                  </a:lnTo>
                  <a:lnTo>
                    <a:pt x="511332" y="83828"/>
                  </a:lnTo>
                  <a:lnTo>
                    <a:pt x="517312" y="80129"/>
                  </a:lnTo>
                  <a:lnTo>
                    <a:pt x="523633" y="79060"/>
                  </a:lnTo>
                  <a:lnTo>
                    <a:pt x="558624" y="79060"/>
                  </a:lnTo>
                  <a:lnTo>
                    <a:pt x="552118" y="68475"/>
                  </a:lnTo>
                  <a:lnTo>
                    <a:pt x="538598" y="59809"/>
                  </a:lnTo>
                  <a:lnTo>
                    <a:pt x="523633" y="57189"/>
                  </a:lnTo>
                  <a:close/>
                </a:path>
                <a:path w="1165225" h="295275">
                  <a:moveTo>
                    <a:pt x="558624" y="79060"/>
                  </a:moveTo>
                  <a:lnTo>
                    <a:pt x="523633" y="79060"/>
                  </a:lnTo>
                  <a:lnTo>
                    <a:pt x="529952" y="80129"/>
                  </a:lnTo>
                  <a:lnTo>
                    <a:pt x="535929" y="83828"/>
                  </a:lnTo>
                  <a:lnTo>
                    <a:pt x="540383" y="90892"/>
                  </a:lnTo>
                  <a:lnTo>
                    <a:pt x="542131" y="102057"/>
                  </a:lnTo>
                  <a:lnTo>
                    <a:pt x="542131" y="154771"/>
                  </a:lnTo>
                  <a:lnTo>
                    <a:pt x="540383" y="165935"/>
                  </a:lnTo>
                  <a:lnTo>
                    <a:pt x="535929" y="172999"/>
                  </a:lnTo>
                  <a:lnTo>
                    <a:pt x="529952" y="176697"/>
                  </a:lnTo>
                  <a:lnTo>
                    <a:pt x="523633" y="177766"/>
                  </a:lnTo>
                  <a:lnTo>
                    <a:pt x="558625" y="177766"/>
                  </a:lnTo>
                  <a:lnTo>
                    <a:pt x="561906" y="172431"/>
                  </a:lnTo>
                  <a:lnTo>
                    <a:pt x="565677" y="148046"/>
                  </a:lnTo>
                  <a:lnTo>
                    <a:pt x="565677" y="108786"/>
                  </a:lnTo>
                  <a:lnTo>
                    <a:pt x="561906" y="84398"/>
                  </a:lnTo>
                  <a:lnTo>
                    <a:pt x="558624" y="79060"/>
                  </a:lnTo>
                  <a:close/>
                </a:path>
                <a:path w="1165225" h="295275">
                  <a:moveTo>
                    <a:pt x="413748" y="58313"/>
                  </a:moveTo>
                  <a:lnTo>
                    <a:pt x="393007" y="58313"/>
                  </a:lnTo>
                  <a:lnTo>
                    <a:pt x="391604" y="59710"/>
                  </a:lnTo>
                  <a:lnTo>
                    <a:pt x="391604" y="197116"/>
                  </a:lnTo>
                  <a:lnTo>
                    <a:pt x="393007" y="198520"/>
                  </a:lnTo>
                  <a:lnTo>
                    <a:pt x="413748" y="198520"/>
                  </a:lnTo>
                  <a:lnTo>
                    <a:pt x="415151" y="197116"/>
                  </a:lnTo>
                  <a:lnTo>
                    <a:pt x="415151" y="108786"/>
                  </a:lnTo>
                  <a:lnTo>
                    <a:pt x="415370" y="98403"/>
                  </a:lnTo>
                  <a:lnTo>
                    <a:pt x="416903" y="89228"/>
                  </a:lnTo>
                  <a:lnTo>
                    <a:pt x="421064" y="82683"/>
                  </a:lnTo>
                  <a:lnTo>
                    <a:pt x="429167" y="80186"/>
                  </a:lnTo>
                  <a:lnTo>
                    <a:pt x="443743" y="80186"/>
                  </a:lnTo>
                  <a:lnTo>
                    <a:pt x="443743" y="67288"/>
                  </a:lnTo>
                  <a:lnTo>
                    <a:pt x="415151" y="67288"/>
                  </a:lnTo>
                  <a:lnTo>
                    <a:pt x="415151" y="59710"/>
                  </a:lnTo>
                  <a:lnTo>
                    <a:pt x="413748" y="58313"/>
                  </a:lnTo>
                  <a:close/>
                </a:path>
                <a:path w="1165225" h="295275">
                  <a:moveTo>
                    <a:pt x="443743" y="80186"/>
                  </a:moveTo>
                  <a:lnTo>
                    <a:pt x="431686" y="80186"/>
                  </a:lnTo>
                  <a:lnTo>
                    <a:pt x="433649" y="80464"/>
                  </a:lnTo>
                  <a:lnTo>
                    <a:pt x="438136" y="81587"/>
                  </a:lnTo>
                  <a:lnTo>
                    <a:pt x="442341" y="82707"/>
                  </a:lnTo>
                  <a:lnTo>
                    <a:pt x="443743" y="80186"/>
                  </a:lnTo>
                  <a:close/>
                </a:path>
                <a:path w="1165225" h="295275">
                  <a:moveTo>
                    <a:pt x="442341" y="58313"/>
                  </a:moveTo>
                  <a:lnTo>
                    <a:pt x="435333" y="58313"/>
                  </a:lnTo>
                  <a:lnTo>
                    <a:pt x="429447" y="58593"/>
                  </a:lnTo>
                  <a:lnTo>
                    <a:pt x="421600" y="60836"/>
                  </a:lnTo>
                  <a:lnTo>
                    <a:pt x="415151" y="67288"/>
                  </a:lnTo>
                  <a:lnTo>
                    <a:pt x="443743" y="67288"/>
                  </a:lnTo>
                  <a:lnTo>
                    <a:pt x="443743" y="59710"/>
                  </a:lnTo>
                  <a:lnTo>
                    <a:pt x="442341" y="58313"/>
                  </a:lnTo>
                  <a:close/>
                </a:path>
                <a:path w="1165225" h="295275">
                  <a:moveTo>
                    <a:pt x="282839" y="58313"/>
                  </a:moveTo>
                  <a:lnTo>
                    <a:pt x="262098" y="58313"/>
                  </a:lnTo>
                  <a:lnTo>
                    <a:pt x="260695" y="59710"/>
                  </a:lnTo>
                  <a:lnTo>
                    <a:pt x="260695" y="197116"/>
                  </a:lnTo>
                  <a:lnTo>
                    <a:pt x="262098" y="198520"/>
                  </a:lnTo>
                  <a:lnTo>
                    <a:pt x="282839" y="198520"/>
                  </a:lnTo>
                  <a:lnTo>
                    <a:pt x="284242" y="197116"/>
                  </a:lnTo>
                  <a:lnTo>
                    <a:pt x="284242" y="100371"/>
                  </a:lnTo>
                  <a:lnTo>
                    <a:pt x="285893" y="89944"/>
                  </a:lnTo>
                  <a:lnTo>
                    <a:pt x="290093" y="83407"/>
                  </a:lnTo>
                  <a:lnTo>
                    <a:pt x="295712" y="80024"/>
                  </a:lnTo>
                  <a:lnTo>
                    <a:pt x="301622" y="79060"/>
                  </a:lnTo>
                  <a:lnTo>
                    <a:pt x="337667" y="79060"/>
                  </a:lnTo>
                  <a:lnTo>
                    <a:pt x="331685" y="67847"/>
                  </a:lnTo>
                  <a:lnTo>
                    <a:pt x="284242" y="67847"/>
                  </a:lnTo>
                  <a:lnTo>
                    <a:pt x="284242" y="59710"/>
                  </a:lnTo>
                  <a:lnTo>
                    <a:pt x="282839" y="58313"/>
                  </a:lnTo>
                  <a:close/>
                </a:path>
                <a:path w="1165225" h="295275">
                  <a:moveTo>
                    <a:pt x="337667" y="79060"/>
                  </a:moveTo>
                  <a:lnTo>
                    <a:pt x="301622" y="79060"/>
                  </a:lnTo>
                  <a:lnTo>
                    <a:pt x="307529" y="80024"/>
                  </a:lnTo>
                  <a:lnTo>
                    <a:pt x="313147" y="83407"/>
                  </a:lnTo>
                  <a:lnTo>
                    <a:pt x="317346" y="89944"/>
                  </a:lnTo>
                  <a:lnTo>
                    <a:pt x="318997" y="100371"/>
                  </a:lnTo>
                  <a:lnTo>
                    <a:pt x="318997" y="197116"/>
                  </a:lnTo>
                  <a:lnTo>
                    <a:pt x="320400" y="198520"/>
                  </a:lnTo>
                  <a:lnTo>
                    <a:pt x="341146" y="198520"/>
                  </a:lnTo>
                  <a:lnTo>
                    <a:pt x="342544" y="197116"/>
                  </a:lnTo>
                  <a:lnTo>
                    <a:pt x="342544" y="104861"/>
                  </a:lnTo>
                  <a:lnTo>
                    <a:pt x="339631" y="82742"/>
                  </a:lnTo>
                  <a:lnTo>
                    <a:pt x="337667" y="79060"/>
                  </a:lnTo>
                  <a:close/>
                </a:path>
                <a:path w="1165225" h="295275">
                  <a:moveTo>
                    <a:pt x="304985" y="57189"/>
                  </a:moveTo>
                  <a:lnTo>
                    <a:pt x="294892" y="57748"/>
                  </a:lnTo>
                  <a:lnTo>
                    <a:pt x="288443" y="62237"/>
                  </a:lnTo>
                  <a:lnTo>
                    <a:pt x="284242" y="67847"/>
                  </a:lnTo>
                  <a:lnTo>
                    <a:pt x="331685" y="67847"/>
                  </a:lnTo>
                  <a:lnTo>
                    <a:pt x="319721" y="59433"/>
                  </a:lnTo>
                  <a:lnTo>
                    <a:pt x="304985" y="57189"/>
                  </a:lnTo>
                  <a:close/>
                </a:path>
                <a:path w="1165225" h="295275">
                  <a:moveTo>
                    <a:pt x="170996" y="57189"/>
                  </a:moveTo>
                  <a:lnTo>
                    <a:pt x="156030" y="59809"/>
                  </a:lnTo>
                  <a:lnTo>
                    <a:pt x="142508" y="68475"/>
                  </a:lnTo>
                  <a:lnTo>
                    <a:pt x="132718" y="84398"/>
                  </a:lnTo>
                  <a:lnTo>
                    <a:pt x="128946" y="108786"/>
                  </a:lnTo>
                  <a:lnTo>
                    <a:pt x="128946" y="148046"/>
                  </a:lnTo>
                  <a:lnTo>
                    <a:pt x="132718" y="172431"/>
                  </a:lnTo>
                  <a:lnTo>
                    <a:pt x="142508" y="188351"/>
                  </a:lnTo>
                  <a:lnTo>
                    <a:pt x="156030" y="197017"/>
                  </a:lnTo>
                  <a:lnTo>
                    <a:pt x="170996" y="199637"/>
                  </a:lnTo>
                  <a:lnTo>
                    <a:pt x="189999" y="195270"/>
                  </a:lnTo>
                  <a:lnTo>
                    <a:pt x="202775" y="184462"/>
                  </a:lnTo>
                  <a:lnTo>
                    <a:pt x="206192" y="177766"/>
                  </a:lnTo>
                  <a:lnTo>
                    <a:pt x="170996" y="177766"/>
                  </a:lnTo>
                  <a:lnTo>
                    <a:pt x="163848" y="176395"/>
                  </a:lnTo>
                  <a:lnTo>
                    <a:pt x="157961" y="172263"/>
                  </a:lnTo>
                  <a:lnTo>
                    <a:pt x="153965" y="165345"/>
                  </a:lnTo>
                  <a:lnTo>
                    <a:pt x="152493" y="155615"/>
                  </a:lnTo>
                  <a:lnTo>
                    <a:pt x="152493" y="134584"/>
                  </a:lnTo>
                  <a:lnTo>
                    <a:pt x="153894" y="133181"/>
                  </a:lnTo>
                  <a:lnTo>
                    <a:pt x="211637" y="133181"/>
                  </a:lnTo>
                  <a:lnTo>
                    <a:pt x="213041" y="132060"/>
                  </a:lnTo>
                  <a:lnTo>
                    <a:pt x="213041" y="112433"/>
                  </a:lnTo>
                  <a:lnTo>
                    <a:pt x="153894" y="112433"/>
                  </a:lnTo>
                  <a:lnTo>
                    <a:pt x="152493" y="111029"/>
                  </a:lnTo>
                  <a:lnTo>
                    <a:pt x="152493" y="101217"/>
                  </a:lnTo>
                  <a:lnTo>
                    <a:pt x="153965" y="91483"/>
                  </a:lnTo>
                  <a:lnTo>
                    <a:pt x="157961" y="84563"/>
                  </a:lnTo>
                  <a:lnTo>
                    <a:pt x="163848" y="80431"/>
                  </a:lnTo>
                  <a:lnTo>
                    <a:pt x="170996" y="79060"/>
                  </a:lnTo>
                  <a:lnTo>
                    <a:pt x="205988" y="79060"/>
                  </a:lnTo>
                  <a:lnTo>
                    <a:pt x="199481" y="68475"/>
                  </a:lnTo>
                  <a:lnTo>
                    <a:pt x="185961" y="59809"/>
                  </a:lnTo>
                  <a:lnTo>
                    <a:pt x="170996" y="57189"/>
                  </a:lnTo>
                  <a:close/>
                </a:path>
                <a:path w="1165225" h="295275">
                  <a:moveTo>
                    <a:pt x="210240" y="151691"/>
                  </a:moveTo>
                  <a:lnTo>
                    <a:pt x="190052" y="151691"/>
                  </a:lnTo>
                  <a:lnTo>
                    <a:pt x="189494" y="154212"/>
                  </a:lnTo>
                  <a:lnTo>
                    <a:pt x="189217" y="158982"/>
                  </a:lnTo>
                  <a:lnTo>
                    <a:pt x="187512" y="166884"/>
                  </a:lnTo>
                  <a:lnTo>
                    <a:pt x="183575" y="172790"/>
                  </a:lnTo>
                  <a:lnTo>
                    <a:pt x="177903" y="176487"/>
                  </a:lnTo>
                  <a:lnTo>
                    <a:pt x="170996" y="177766"/>
                  </a:lnTo>
                  <a:lnTo>
                    <a:pt x="206192" y="177766"/>
                  </a:lnTo>
                  <a:lnTo>
                    <a:pt x="209821" y="170657"/>
                  </a:lnTo>
                  <a:lnTo>
                    <a:pt x="211637" y="157297"/>
                  </a:lnTo>
                  <a:lnTo>
                    <a:pt x="211359" y="153089"/>
                  </a:lnTo>
                  <a:lnTo>
                    <a:pt x="210240" y="151691"/>
                  </a:lnTo>
                  <a:close/>
                </a:path>
                <a:path w="1165225" h="295275">
                  <a:moveTo>
                    <a:pt x="205988" y="79060"/>
                  </a:moveTo>
                  <a:lnTo>
                    <a:pt x="170996" y="79060"/>
                  </a:lnTo>
                  <a:lnTo>
                    <a:pt x="178142" y="80431"/>
                  </a:lnTo>
                  <a:lnTo>
                    <a:pt x="184027" y="84563"/>
                  </a:lnTo>
                  <a:lnTo>
                    <a:pt x="188022" y="91483"/>
                  </a:lnTo>
                  <a:lnTo>
                    <a:pt x="189494" y="101217"/>
                  </a:lnTo>
                  <a:lnTo>
                    <a:pt x="189494" y="111029"/>
                  </a:lnTo>
                  <a:lnTo>
                    <a:pt x="188090" y="112433"/>
                  </a:lnTo>
                  <a:lnTo>
                    <a:pt x="213041" y="112433"/>
                  </a:lnTo>
                  <a:lnTo>
                    <a:pt x="213041" y="108786"/>
                  </a:lnTo>
                  <a:lnTo>
                    <a:pt x="209270" y="84398"/>
                  </a:lnTo>
                  <a:lnTo>
                    <a:pt x="205988" y="79060"/>
                  </a:lnTo>
                  <a:close/>
                </a:path>
                <a:path w="1165225" h="295275">
                  <a:moveTo>
                    <a:pt x="42047" y="57189"/>
                  </a:moveTo>
                  <a:lnTo>
                    <a:pt x="27080" y="59809"/>
                  </a:lnTo>
                  <a:lnTo>
                    <a:pt x="13559" y="68475"/>
                  </a:lnTo>
                  <a:lnTo>
                    <a:pt x="3770" y="84398"/>
                  </a:lnTo>
                  <a:lnTo>
                    <a:pt x="0" y="108786"/>
                  </a:lnTo>
                  <a:lnTo>
                    <a:pt x="0" y="148046"/>
                  </a:lnTo>
                  <a:lnTo>
                    <a:pt x="3770" y="172431"/>
                  </a:lnTo>
                  <a:lnTo>
                    <a:pt x="13559" y="188351"/>
                  </a:lnTo>
                  <a:lnTo>
                    <a:pt x="27080" y="197017"/>
                  </a:lnTo>
                  <a:lnTo>
                    <a:pt x="42047" y="199637"/>
                  </a:lnTo>
                  <a:lnTo>
                    <a:pt x="57013" y="197017"/>
                  </a:lnTo>
                  <a:lnTo>
                    <a:pt x="70534" y="188351"/>
                  </a:lnTo>
                  <a:lnTo>
                    <a:pt x="77042" y="177766"/>
                  </a:lnTo>
                  <a:lnTo>
                    <a:pt x="42047" y="177766"/>
                  </a:lnTo>
                  <a:lnTo>
                    <a:pt x="35726" y="176697"/>
                  </a:lnTo>
                  <a:lnTo>
                    <a:pt x="29748" y="172999"/>
                  </a:lnTo>
                  <a:lnTo>
                    <a:pt x="25294" y="165935"/>
                  </a:lnTo>
                  <a:lnTo>
                    <a:pt x="23547" y="154771"/>
                  </a:lnTo>
                  <a:lnTo>
                    <a:pt x="23547" y="102057"/>
                  </a:lnTo>
                  <a:lnTo>
                    <a:pt x="25294" y="90892"/>
                  </a:lnTo>
                  <a:lnTo>
                    <a:pt x="29748" y="83828"/>
                  </a:lnTo>
                  <a:lnTo>
                    <a:pt x="35726" y="80129"/>
                  </a:lnTo>
                  <a:lnTo>
                    <a:pt x="42047" y="79060"/>
                  </a:lnTo>
                  <a:lnTo>
                    <a:pt x="77041" y="79060"/>
                  </a:lnTo>
                  <a:lnTo>
                    <a:pt x="70534" y="68475"/>
                  </a:lnTo>
                  <a:lnTo>
                    <a:pt x="57013" y="59809"/>
                  </a:lnTo>
                  <a:lnTo>
                    <a:pt x="42047" y="57189"/>
                  </a:lnTo>
                  <a:close/>
                </a:path>
                <a:path w="1165225" h="295275">
                  <a:moveTo>
                    <a:pt x="77041" y="79060"/>
                  </a:moveTo>
                  <a:lnTo>
                    <a:pt x="42047" y="79060"/>
                  </a:lnTo>
                  <a:lnTo>
                    <a:pt x="48366" y="80129"/>
                  </a:lnTo>
                  <a:lnTo>
                    <a:pt x="54344" y="83828"/>
                  </a:lnTo>
                  <a:lnTo>
                    <a:pt x="58799" y="90892"/>
                  </a:lnTo>
                  <a:lnTo>
                    <a:pt x="60547" y="102057"/>
                  </a:lnTo>
                  <a:lnTo>
                    <a:pt x="60547" y="154771"/>
                  </a:lnTo>
                  <a:lnTo>
                    <a:pt x="58799" y="165935"/>
                  </a:lnTo>
                  <a:lnTo>
                    <a:pt x="54344" y="172999"/>
                  </a:lnTo>
                  <a:lnTo>
                    <a:pt x="48366" y="176697"/>
                  </a:lnTo>
                  <a:lnTo>
                    <a:pt x="42047" y="177766"/>
                  </a:lnTo>
                  <a:lnTo>
                    <a:pt x="77042" y="177766"/>
                  </a:lnTo>
                  <a:lnTo>
                    <a:pt x="80323" y="172431"/>
                  </a:lnTo>
                  <a:lnTo>
                    <a:pt x="84094" y="148046"/>
                  </a:lnTo>
                  <a:lnTo>
                    <a:pt x="84094" y="108786"/>
                  </a:lnTo>
                  <a:lnTo>
                    <a:pt x="80323" y="84398"/>
                  </a:lnTo>
                  <a:lnTo>
                    <a:pt x="77041" y="79060"/>
                  </a:lnTo>
                  <a:close/>
                </a:path>
                <a:path w="1165225" h="295275">
                  <a:moveTo>
                    <a:pt x="1156254" y="223013"/>
                  </a:moveTo>
                  <a:lnTo>
                    <a:pt x="1144021" y="223013"/>
                  </a:lnTo>
                  <a:lnTo>
                    <a:pt x="1144021" y="226486"/>
                  </a:lnTo>
                  <a:lnTo>
                    <a:pt x="1152288" y="226486"/>
                  </a:lnTo>
                  <a:lnTo>
                    <a:pt x="1152288" y="290643"/>
                  </a:lnTo>
                  <a:lnTo>
                    <a:pt x="1144021" y="290643"/>
                  </a:lnTo>
                  <a:lnTo>
                    <a:pt x="1144021" y="294119"/>
                  </a:lnTo>
                  <a:lnTo>
                    <a:pt x="1156254" y="294119"/>
                  </a:lnTo>
                  <a:lnTo>
                    <a:pt x="1156254" y="223013"/>
                  </a:lnTo>
                  <a:close/>
                </a:path>
                <a:path w="1165225" h="295275">
                  <a:moveTo>
                    <a:pt x="1085524" y="246071"/>
                  </a:moveTo>
                  <a:lnTo>
                    <a:pt x="1077097" y="246071"/>
                  </a:lnTo>
                  <a:lnTo>
                    <a:pt x="1077097" y="280115"/>
                  </a:lnTo>
                  <a:lnTo>
                    <a:pt x="1084728" y="288495"/>
                  </a:lnTo>
                  <a:lnTo>
                    <a:pt x="1087702" y="288495"/>
                  </a:lnTo>
                  <a:lnTo>
                    <a:pt x="1089289" y="288066"/>
                  </a:lnTo>
                  <a:lnTo>
                    <a:pt x="1091769" y="286359"/>
                  </a:lnTo>
                  <a:lnTo>
                    <a:pt x="1092829" y="285269"/>
                  </a:lnTo>
                  <a:lnTo>
                    <a:pt x="1093708" y="283947"/>
                  </a:lnTo>
                  <a:lnTo>
                    <a:pt x="1102307" y="283947"/>
                  </a:lnTo>
                  <a:lnTo>
                    <a:pt x="1102307" y="280059"/>
                  </a:lnTo>
                  <a:lnTo>
                    <a:pt x="1088336" y="280059"/>
                  </a:lnTo>
                  <a:lnTo>
                    <a:pt x="1087318" y="279620"/>
                  </a:lnTo>
                  <a:lnTo>
                    <a:pt x="1085884" y="277855"/>
                  </a:lnTo>
                  <a:lnTo>
                    <a:pt x="1085524" y="276642"/>
                  </a:lnTo>
                  <a:lnTo>
                    <a:pt x="1085524" y="246071"/>
                  </a:lnTo>
                  <a:close/>
                </a:path>
                <a:path w="1165225" h="295275">
                  <a:moveTo>
                    <a:pt x="1102307" y="283947"/>
                  </a:moveTo>
                  <a:lnTo>
                    <a:pt x="1093877" y="283947"/>
                  </a:lnTo>
                  <a:lnTo>
                    <a:pt x="1093877" y="287999"/>
                  </a:lnTo>
                  <a:lnTo>
                    <a:pt x="1102307" y="287999"/>
                  </a:lnTo>
                  <a:lnTo>
                    <a:pt x="1102307" y="283947"/>
                  </a:lnTo>
                  <a:close/>
                </a:path>
                <a:path w="1165225" h="295275">
                  <a:moveTo>
                    <a:pt x="1102307" y="246071"/>
                  </a:moveTo>
                  <a:lnTo>
                    <a:pt x="1093877" y="246071"/>
                  </a:lnTo>
                  <a:lnTo>
                    <a:pt x="1093772" y="276642"/>
                  </a:lnTo>
                  <a:lnTo>
                    <a:pt x="1093574" y="277580"/>
                  </a:lnTo>
                  <a:lnTo>
                    <a:pt x="1092358" y="279562"/>
                  </a:lnTo>
                  <a:lnTo>
                    <a:pt x="1091256" y="280059"/>
                  </a:lnTo>
                  <a:lnTo>
                    <a:pt x="1102307" y="280059"/>
                  </a:lnTo>
                  <a:lnTo>
                    <a:pt x="1102307" y="246071"/>
                  </a:lnTo>
                  <a:close/>
                </a:path>
                <a:path w="1165225" h="295275">
                  <a:moveTo>
                    <a:pt x="1018800" y="229116"/>
                  </a:moveTo>
                  <a:lnTo>
                    <a:pt x="1010370" y="229116"/>
                  </a:lnTo>
                  <a:lnTo>
                    <a:pt x="1010370" y="287999"/>
                  </a:lnTo>
                  <a:lnTo>
                    <a:pt x="1018800" y="287999"/>
                  </a:lnTo>
                  <a:lnTo>
                    <a:pt x="1018905" y="257427"/>
                  </a:lnTo>
                  <a:lnTo>
                    <a:pt x="1019103" y="256490"/>
                  </a:lnTo>
                  <a:lnTo>
                    <a:pt x="1020316" y="254505"/>
                  </a:lnTo>
                  <a:lnTo>
                    <a:pt x="1021419" y="254011"/>
                  </a:lnTo>
                  <a:lnTo>
                    <a:pt x="1035583" y="254011"/>
                  </a:lnTo>
                  <a:lnTo>
                    <a:pt x="1035337" y="252371"/>
                  </a:lnTo>
                  <a:lnTo>
                    <a:pt x="1034475" y="250125"/>
                  </a:lnTo>
                  <a:lnTo>
                    <a:pt x="1018800" y="250125"/>
                  </a:lnTo>
                  <a:lnTo>
                    <a:pt x="1018800" y="229116"/>
                  </a:lnTo>
                  <a:close/>
                </a:path>
                <a:path w="1165225" h="295275">
                  <a:moveTo>
                    <a:pt x="1035583" y="254011"/>
                  </a:moveTo>
                  <a:lnTo>
                    <a:pt x="1024340" y="254011"/>
                  </a:lnTo>
                  <a:lnTo>
                    <a:pt x="1025359" y="254452"/>
                  </a:lnTo>
                  <a:lnTo>
                    <a:pt x="1026793" y="256217"/>
                  </a:lnTo>
                  <a:lnTo>
                    <a:pt x="1027153" y="257427"/>
                  </a:lnTo>
                  <a:lnTo>
                    <a:pt x="1027153" y="287999"/>
                  </a:lnTo>
                  <a:lnTo>
                    <a:pt x="1035583" y="287999"/>
                  </a:lnTo>
                  <a:lnTo>
                    <a:pt x="1035583" y="254011"/>
                  </a:lnTo>
                  <a:close/>
                </a:path>
                <a:path w="1165225" h="295275">
                  <a:moveTo>
                    <a:pt x="1027949" y="245577"/>
                  </a:moveTo>
                  <a:lnTo>
                    <a:pt x="1024972" y="245577"/>
                  </a:lnTo>
                  <a:lnTo>
                    <a:pt x="1023388" y="246004"/>
                  </a:lnTo>
                  <a:lnTo>
                    <a:pt x="1020911" y="247710"/>
                  </a:lnTo>
                  <a:lnTo>
                    <a:pt x="1019846" y="248800"/>
                  </a:lnTo>
                  <a:lnTo>
                    <a:pt x="1018969" y="250125"/>
                  </a:lnTo>
                  <a:lnTo>
                    <a:pt x="1034475" y="250125"/>
                  </a:lnTo>
                  <a:lnTo>
                    <a:pt x="1027949" y="245577"/>
                  </a:lnTo>
                  <a:close/>
                </a:path>
                <a:path w="1165225" h="295275">
                  <a:moveTo>
                    <a:pt x="962126" y="237056"/>
                  </a:moveTo>
                  <a:lnTo>
                    <a:pt x="953695" y="237056"/>
                  </a:lnTo>
                  <a:lnTo>
                    <a:pt x="953695" y="287999"/>
                  </a:lnTo>
                  <a:lnTo>
                    <a:pt x="962126" y="287999"/>
                  </a:lnTo>
                  <a:lnTo>
                    <a:pt x="962126" y="237056"/>
                  </a:lnTo>
                  <a:close/>
                </a:path>
                <a:path w="1165225" h="295275">
                  <a:moveTo>
                    <a:pt x="971878" y="229116"/>
                  </a:moveTo>
                  <a:lnTo>
                    <a:pt x="943940" y="229116"/>
                  </a:lnTo>
                  <a:lnTo>
                    <a:pt x="943940" y="237056"/>
                  </a:lnTo>
                  <a:lnTo>
                    <a:pt x="971878" y="237056"/>
                  </a:lnTo>
                  <a:lnTo>
                    <a:pt x="971878" y="229116"/>
                  </a:lnTo>
                  <a:close/>
                </a:path>
                <a:path w="1165225" h="295275">
                  <a:moveTo>
                    <a:pt x="903593" y="223013"/>
                  </a:moveTo>
                  <a:lnTo>
                    <a:pt x="891363" y="223013"/>
                  </a:lnTo>
                  <a:lnTo>
                    <a:pt x="891363" y="294119"/>
                  </a:lnTo>
                  <a:lnTo>
                    <a:pt x="903593" y="294119"/>
                  </a:lnTo>
                  <a:lnTo>
                    <a:pt x="903593" y="290399"/>
                  </a:lnTo>
                  <a:lnTo>
                    <a:pt x="895578" y="290399"/>
                  </a:lnTo>
                  <a:lnTo>
                    <a:pt x="895578" y="226733"/>
                  </a:lnTo>
                  <a:lnTo>
                    <a:pt x="903593" y="226733"/>
                  </a:lnTo>
                  <a:lnTo>
                    <a:pt x="903593" y="223013"/>
                  </a:lnTo>
                  <a:close/>
                </a:path>
                <a:path w="1165225" h="295275">
                  <a:moveTo>
                    <a:pt x="822236" y="223310"/>
                  </a:moveTo>
                  <a:lnTo>
                    <a:pt x="811052" y="223310"/>
                  </a:lnTo>
                  <a:lnTo>
                    <a:pt x="797901" y="258452"/>
                  </a:lnTo>
                  <a:lnTo>
                    <a:pt x="796071" y="276951"/>
                  </a:lnTo>
                  <a:lnTo>
                    <a:pt x="796199" y="279896"/>
                  </a:lnTo>
                  <a:lnTo>
                    <a:pt x="796331" y="281125"/>
                  </a:lnTo>
                  <a:lnTo>
                    <a:pt x="796528" y="282106"/>
                  </a:lnTo>
                  <a:lnTo>
                    <a:pt x="796660" y="283152"/>
                  </a:lnTo>
                  <a:lnTo>
                    <a:pt x="796874" y="284038"/>
                  </a:lnTo>
                  <a:lnTo>
                    <a:pt x="797460" y="285478"/>
                  </a:lnTo>
                  <a:lnTo>
                    <a:pt x="797867" y="286227"/>
                  </a:lnTo>
                  <a:lnTo>
                    <a:pt x="798391" y="287013"/>
                  </a:lnTo>
                  <a:lnTo>
                    <a:pt x="799702" y="289110"/>
                  </a:lnTo>
                  <a:lnTo>
                    <a:pt x="801434" y="290758"/>
                  </a:lnTo>
                  <a:lnTo>
                    <a:pt x="805751" y="293182"/>
                  </a:lnTo>
                  <a:lnTo>
                    <a:pt x="808203" y="293787"/>
                  </a:lnTo>
                  <a:lnTo>
                    <a:pt x="813699" y="293787"/>
                  </a:lnTo>
                  <a:lnTo>
                    <a:pt x="825105" y="283773"/>
                  </a:lnTo>
                  <a:lnTo>
                    <a:pt x="809644" y="283773"/>
                  </a:lnTo>
                  <a:lnTo>
                    <a:pt x="808498" y="283316"/>
                  </a:lnTo>
                  <a:lnTo>
                    <a:pt x="806536" y="281485"/>
                  </a:lnTo>
                  <a:lnTo>
                    <a:pt x="806046" y="280275"/>
                  </a:lnTo>
                  <a:lnTo>
                    <a:pt x="806106" y="264160"/>
                  </a:lnTo>
                  <a:lnTo>
                    <a:pt x="806536" y="263099"/>
                  </a:lnTo>
                  <a:lnTo>
                    <a:pt x="808498" y="261265"/>
                  </a:lnTo>
                  <a:lnTo>
                    <a:pt x="809644" y="260805"/>
                  </a:lnTo>
                  <a:lnTo>
                    <a:pt x="825359" y="260805"/>
                  </a:lnTo>
                  <a:lnTo>
                    <a:pt x="825258" y="260233"/>
                  </a:lnTo>
                  <a:lnTo>
                    <a:pt x="819476" y="252854"/>
                  </a:lnTo>
                  <a:lnTo>
                    <a:pt x="811052" y="252854"/>
                  </a:lnTo>
                  <a:lnTo>
                    <a:pt x="810853" y="252660"/>
                  </a:lnTo>
                  <a:lnTo>
                    <a:pt x="822236" y="223310"/>
                  </a:lnTo>
                  <a:close/>
                </a:path>
                <a:path w="1165225" h="295275">
                  <a:moveTo>
                    <a:pt x="825359" y="260805"/>
                  </a:moveTo>
                  <a:lnTo>
                    <a:pt x="812258" y="260805"/>
                  </a:lnTo>
                  <a:lnTo>
                    <a:pt x="813404" y="261265"/>
                  </a:lnTo>
                  <a:lnTo>
                    <a:pt x="815369" y="263099"/>
                  </a:lnTo>
                  <a:lnTo>
                    <a:pt x="815799" y="264160"/>
                  </a:lnTo>
                  <a:lnTo>
                    <a:pt x="815859" y="280275"/>
                  </a:lnTo>
                  <a:lnTo>
                    <a:pt x="815369" y="281485"/>
                  </a:lnTo>
                  <a:lnTo>
                    <a:pt x="813404" y="283316"/>
                  </a:lnTo>
                  <a:lnTo>
                    <a:pt x="812258" y="283773"/>
                  </a:lnTo>
                  <a:lnTo>
                    <a:pt x="825105" y="283773"/>
                  </a:lnTo>
                  <a:lnTo>
                    <a:pt x="825831" y="276951"/>
                  </a:lnTo>
                  <a:lnTo>
                    <a:pt x="825707" y="264308"/>
                  </a:lnTo>
                  <a:lnTo>
                    <a:pt x="825604" y="262672"/>
                  </a:lnTo>
                  <a:lnTo>
                    <a:pt x="825434" y="261265"/>
                  </a:lnTo>
                  <a:lnTo>
                    <a:pt x="825359" y="260805"/>
                  </a:lnTo>
                  <a:close/>
                </a:path>
                <a:path w="1165225" h="295275">
                  <a:moveTo>
                    <a:pt x="817032" y="251973"/>
                  </a:moveTo>
                  <a:lnTo>
                    <a:pt x="814156" y="251973"/>
                  </a:lnTo>
                  <a:lnTo>
                    <a:pt x="813258" y="252054"/>
                  </a:lnTo>
                  <a:lnTo>
                    <a:pt x="811844" y="252397"/>
                  </a:lnTo>
                  <a:lnTo>
                    <a:pt x="811377" y="252596"/>
                  </a:lnTo>
                  <a:lnTo>
                    <a:pt x="811052" y="252854"/>
                  </a:lnTo>
                  <a:lnTo>
                    <a:pt x="819476" y="252854"/>
                  </a:lnTo>
                  <a:lnTo>
                    <a:pt x="818668" y="252397"/>
                  </a:lnTo>
                  <a:lnTo>
                    <a:pt x="817032" y="251973"/>
                  </a:lnTo>
                  <a:close/>
                </a:path>
                <a:path w="1165225" h="295275">
                  <a:moveTo>
                    <a:pt x="741664" y="233912"/>
                  </a:moveTo>
                  <a:lnTo>
                    <a:pt x="731657" y="233912"/>
                  </a:lnTo>
                  <a:lnTo>
                    <a:pt x="731657" y="293198"/>
                  </a:lnTo>
                  <a:lnTo>
                    <a:pt x="741664" y="293198"/>
                  </a:lnTo>
                  <a:lnTo>
                    <a:pt x="741664" y="233912"/>
                  </a:lnTo>
                  <a:close/>
                </a:path>
                <a:path w="1165225" h="295275">
                  <a:moveTo>
                    <a:pt x="741664" y="223310"/>
                  </a:moveTo>
                  <a:lnTo>
                    <a:pt x="731657" y="223310"/>
                  </a:lnTo>
                  <a:lnTo>
                    <a:pt x="721645" y="230672"/>
                  </a:lnTo>
                  <a:lnTo>
                    <a:pt x="721645" y="241273"/>
                  </a:lnTo>
                  <a:lnTo>
                    <a:pt x="731657" y="233912"/>
                  </a:lnTo>
                  <a:lnTo>
                    <a:pt x="741664" y="233912"/>
                  </a:lnTo>
                  <a:lnTo>
                    <a:pt x="741664" y="223310"/>
                  </a:lnTo>
                  <a:close/>
                </a:path>
                <a:path w="1165225" h="295275">
                  <a:moveTo>
                    <a:pt x="683281" y="283184"/>
                  </a:moveTo>
                  <a:lnTo>
                    <a:pt x="673275" y="283184"/>
                  </a:lnTo>
                  <a:lnTo>
                    <a:pt x="673275" y="293196"/>
                  </a:lnTo>
                  <a:lnTo>
                    <a:pt x="683281" y="293196"/>
                  </a:lnTo>
                  <a:lnTo>
                    <a:pt x="683281" y="283184"/>
                  </a:lnTo>
                  <a:close/>
                </a:path>
                <a:path w="1165225" h="295275">
                  <a:moveTo>
                    <a:pt x="625523" y="232732"/>
                  </a:moveTo>
                  <a:lnTo>
                    <a:pt x="612922" y="232732"/>
                  </a:lnTo>
                  <a:lnTo>
                    <a:pt x="613871" y="232980"/>
                  </a:lnTo>
                  <a:lnTo>
                    <a:pt x="615179" y="233963"/>
                  </a:lnTo>
                  <a:lnTo>
                    <a:pt x="616520" y="243972"/>
                  </a:lnTo>
                  <a:lnTo>
                    <a:pt x="616256" y="246526"/>
                  </a:lnTo>
                  <a:lnTo>
                    <a:pt x="615734" y="248014"/>
                  </a:lnTo>
                  <a:lnTo>
                    <a:pt x="596765" y="283773"/>
                  </a:lnTo>
                  <a:lnTo>
                    <a:pt x="596765" y="293198"/>
                  </a:lnTo>
                  <a:lnTo>
                    <a:pt x="626592" y="293198"/>
                  </a:lnTo>
                  <a:lnTo>
                    <a:pt x="626592" y="283184"/>
                  </a:lnTo>
                  <a:lnTo>
                    <a:pt x="608538" y="283184"/>
                  </a:lnTo>
                  <a:lnTo>
                    <a:pt x="624043" y="253315"/>
                  </a:lnTo>
                  <a:lnTo>
                    <a:pt x="626592" y="237938"/>
                  </a:lnTo>
                  <a:lnTo>
                    <a:pt x="626314" y="235712"/>
                  </a:lnTo>
                  <a:lnTo>
                    <a:pt x="625523" y="232732"/>
                  </a:lnTo>
                  <a:close/>
                </a:path>
                <a:path w="1165225" h="295275">
                  <a:moveTo>
                    <a:pt x="614392" y="222723"/>
                  </a:moveTo>
                  <a:lnTo>
                    <a:pt x="609686" y="222723"/>
                  </a:lnTo>
                  <a:lnTo>
                    <a:pt x="607721" y="223133"/>
                  </a:lnTo>
                  <a:lnTo>
                    <a:pt x="604058" y="224770"/>
                  </a:lnTo>
                  <a:lnTo>
                    <a:pt x="602488" y="225863"/>
                  </a:lnTo>
                  <a:lnTo>
                    <a:pt x="601179" y="227236"/>
                  </a:lnTo>
                  <a:lnTo>
                    <a:pt x="599807" y="228613"/>
                  </a:lnTo>
                  <a:lnTo>
                    <a:pt x="598726" y="230217"/>
                  </a:lnTo>
                  <a:lnTo>
                    <a:pt x="597157" y="233880"/>
                  </a:lnTo>
                  <a:lnTo>
                    <a:pt x="596791" y="235712"/>
                  </a:lnTo>
                  <a:lnTo>
                    <a:pt x="596765" y="243432"/>
                  </a:lnTo>
                  <a:lnTo>
                    <a:pt x="606775" y="243432"/>
                  </a:lnTo>
                  <a:lnTo>
                    <a:pt x="606868" y="235844"/>
                  </a:lnTo>
                  <a:lnTo>
                    <a:pt x="607216" y="234861"/>
                  </a:lnTo>
                  <a:lnTo>
                    <a:pt x="608981" y="233163"/>
                  </a:lnTo>
                  <a:lnTo>
                    <a:pt x="610174" y="232732"/>
                  </a:lnTo>
                  <a:lnTo>
                    <a:pt x="625523" y="232732"/>
                  </a:lnTo>
                  <a:lnTo>
                    <a:pt x="625203" y="231526"/>
                  </a:lnTo>
                  <a:lnTo>
                    <a:pt x="616634" y="223198"/>
                  </a:lnTo>
                  <a:lnTo>
                    <a:pt x="614392" y="222723"/>
                  </a:lnTo>
                  <a:close/>
                </a:path>
                <a:path w="1165225" h="295275">
                  <a:moveTo>
                    <a:pt x="544353" y="233912"/>
                  </a:moveTo>
                  <a:lnTo>
                    <a:pt x="534346" y="233912"/>
                  </a:lnTo>
                  <a:lnTo>
                    <a:pt x="534346" y="293198"/>
                  </a:lnTo>
                  <a:lnTo>
                    <a:pt x="544353" y="293198"/>
                  </a:lnTo>
                  <a:lnTo>
                    <a:pt x="544353" y="233912"/>
                  </a:lnTo>
                  <a:close/>
                </a:path>
                <a:path w="1165225" h="295275">
                  <a:moveTo>
                    <a:pt x="544353" y="223310"/>
                  </a:moveTo>
                  <a:lnTo>
                    <a:pt x="534346" y="223310"/>
                  </a:lnTo>
                  <a:lnTo>
                    <a:pt x="524334" y="230672"/>
                  </a:lnTo>
                  <a:lnTo>
                    <a:pt x="524334" y="241273"/>
                  </a:lnTo>
                  <a:lnTo>
                    <a:pt x="534346" y="233912"/>
                  </a:lnTo>
                  <a:lnTo>
                    <a:pt x="544353" y="233912"/>
                  </a:lnTo>
                  <a:lnTo>
                    <a:pt x="544353" y="223310"/>
                  </a:lnTo>
                  <a:close/>
                </a:path>
                <a:path w="1165225" h="295275">
                  <a:moveTo>
                    <a:pt x="476063" y="283184"/>
                  </a:moveTo>
                  <a:lnTo>
                    <a:pt x="466058" y="283184"/>
                  </a:lnTo>
                  <a:lnTo>
                    <a:pt x="466058" y="293196"/>
                  </a:lnTo>
                  <a:lnTo>
                    <a:pt x="476063" y="293196"/>
                  </a:lnTo>
                  <a:lnTo>
                    <a:pt x="476063" y="283184"/>
                  </a:lnTo>
                  <a:close/>
                </a:path>
                <a:path w="1165225" h="295275">
                  <a:moveTo>
                    <a:pt x="413017" y="233912"/>
                  </a:moveTo>
                  <a:lnTo>
                    <a:pt x="403010" y="233912"/>
                  </a:lnTo>
                  <a:lnTo>
                    <a:pt x="403010" y="293198"/>
                  </a:lnTo>
                  <a:lnTo>
                    <a:pt x="413017" y="293198"/>
                  </a:lnTo>
                  <a:lnTo>
                    <a:pt x="413017" y="233912"/>
                  </a:lnTo>
                  <a:close/>
                </a:path>
                <a:path w="1165225" h="295275">
                  <a:moveTo>
                    <a:pt x="413017" y="223310"/>
                  </a:moveTo>
                  <a:lnTo>
                    <a:pt x="403010" y="223310"/>
                  </a:lnTo>
                  <a:lnTo>
                    <a:pt x="393002" y="230672"/>
                  </a:lnTo>
                  <a:lnTo>
                    <a:pt x="393002" y="241273"/>
                  </a:lnTo>
                  <a:lnTo>
                    <a:pt x="403010" y="233912"/>
                  </a:lnTo>
                  <a:lnTo>
                    <a:pt x="413017" y="233912"/>
                  </a:lnTo>
                  <a:lnTo>
                    <a:pt x="413017" y="223310"/>
                  </a:lnTo>
                  <a:close/>
                </a:path>
                <a:path w="1165225" h="295275">
                  <a:moveTo>
                    <a:pt x="344383" y="232732"/>
                  </a:moveTo>
                  <a:lnTo>
                    <a:pt x="331781" y="232732"/>
                  </a:lnTo>
                  <a:lnTo>
                    <a:pt x="332729" y="232980"/>
                  </a:lnTo>
                  <a:lnTo>
                    <a:pt x="334037" y="233963"/>
                  </a:lnTo>
                  <a:lnTo>
                    <a:pt x="335379" y="243972"/>
                  </a:lnTo>
                  <a:lnTo>
                    <a:pt x="335118" y="246526"/>
                  </a:lnTo>
                  <a:lnTo>
                    <a:pt x="334592" y="248014"/>
                  </a:lnTo>
                  <a:lnTo>
                    <a:pt x="315624" y="283773"/>
                  </a:lnTo>
                  <a:lnTo>
                    <a:pt x="315624" y="293198"/>
                  </a:lnTo>
                  <a:lnTo>
                    <a:pt x="345451" y="293198"/>
                  </a:lnTo>
                  <a:lnTo>
                    <a:pt x="345451" y="283184"/>
                  </a:lnTo>
                  <a:lnTo>
                    <a:pt x="327400" y="283184"/>
                  </a:lnTo>
                  <a:lnTo>
                    <a:pt x="342903" y="253315"/>
                  </a:lnTo>
                  <a:lnTo>
                    <a:pt x="345451" y="237938"/>
                  </a:lnTo>
                  <a:lnTo>
                    <a:pt x="345177" y="235712"/>
                  </a:lnTo>
                  <a:lnTo>
                    <a:pt x="344383" y="232732"/>
                  </a:lnTo>
                  <a:close/>
                </a:path>
                <a:path w="1165225" h="295275">
                  <a:moveTo>
                    <a:pt x="333254" y="222723"/>
                  </a:moveTo>
                  <a:lnTo>
                    <a:pt x="328545" y="222723"/>
                  </a:lnTo>
                  <a:lnTo>
                    <a:pt x="326583" y="223133"/>
                  </a:lnTo>
                  <a:lnTo>
                    <a:pt x="322917" y="224770"/>
                  </a:lnTo>
                  <a:lnTo>
                    <a:pt x="321346" y="225863"/>
                  </a:lnTo>
                  <a:lnTo>
                    <a:pt x="320041" y="227236"/>
                  </a:lnTo>
                  <a:lnTo>
                    <a:pt x="318667" y="228613"/>
                  </a:lnTo>
                  <a:lnTo>
                    <a:pt x="317588" y="230217"/>
                  </a:lnTo>
                  <a:lnTo>
                    <a:pt x="316016" y="233880"/>
                  </a:lnTo>
                  <a:lnTo>
                    <a:pt x="315650" y="235712"/>
                  </a:lnTo>
                  <a:lnTo>
                    <a:pt x="315624" y="243432"/>
                  </a:lnTo>
                  <a:lnTo>
                    <a:pt x="325635" y="243432"/>
                  </a:lnTo>
                  <a:lnTo>
                    <a:pt x="325728" y="235844"/>
                  </a:lnTo>
                  <a:lnTo>
                    <a:pt x="326075" y="234861"/>
                  </a:lnTo>
                  <a:lnTo>
                    <a:pt x="327840" y="233163"/>
                  </a:lnTo>
                  <a:lnTo>
                    <a:pt x="329036" y="232732"/>
                  </a:lnTo>
                  <a:lnTo>
                    <a:pt x="344383" y="232732"/>
                  </a:lnTo>
                  <a:lnTo>
                    <a:pt x="344062" y="231526"/>
                  </a:lnTo>
                  <a:lnTo>
                    <a:pt x="335494" y="223198"/>
                  </a:lnTo>
                  <a:lnTo>
                    <a:pt x="333254" y="222723"/>
                  </a:lnTo>
                  <a:close/>
                </a:path>
                <a:path w="1165225" h="295275">
                  <a:moveTo>
                    <a:pt x="256620" y="222723"/>
                  </a:moveTo>
                  <a:lnTo>
                    <a:pt x="252694" y="222723"/>
                  </a:lnTo>
                  <a:lnTo>
                    <a:pt x="250813" y="223066"/>
                  </a:lnTo>
                  <a:lnTo>
                    <a:pt x="239795" y="281401"/>
                  </a:lnTo>
                  <a:lnTo>
                    <a:pt x="240151" y="283220"/>
                  </a:lnTo>
                  <a:lnTo>
                    <a:pt x="252694" y="293787"/>
                  </a:lnTo>
                  <a:lnTo>
                    <a:pt x="256620" y="293787"/>
                  </a:lnTo>
                  <a:lnTo>
                    <a:pt x="268915" y="283773"/>
                  </a:lnTo>
                  <a:lnTo>
                    <a:pt x="253218" y="283773"/>
                  </a:lnTo>
                  <a:lnTo>
                    <a:pt x="252040" y="283298"/>
                  </a:lnTo>
                  <a:lnTo>
                    <a:pt x="250210" y="281401"/>
                  </a:lnTo>
                  <a:lnTo>
                    <a:pt x="249753" y="280211"/>
                  </a:lnTo>
                  <a:lnTo>
                    <a:pt x="249753" y="236301"/>
                  </a:lnTo>
                  <a:lnTo>
                    <a:pt x="250210" y="235104"/>
                  </a:lnTo>
                  <a:lnTo>
                    <a:pt x="252040" y="233210"/>
                  </a:lnTo>
                  <a:lnTo>
                    <a:pt x="253218" y="232732"/>
                  </a:lnTo>
                  <a:lnTo>
                    <a:pt x="268913" y="232732"/>
                  </a:lnTo>
                  <a:lnTo>
                    <a:pt x="267526" y="229627"/>
                  </a:lnTo>
                  <a:lnTo>
                    <a:pt x="266432" y="228055"/>
                  </a:lnTo>
                  <a:lnTo>
                    <a:pt x="263681" y="225438"/>
                  </a:lnTo>
                  <a:lnTo>
                    <a:pt x="262096" y="224439"/>
                  </a:lnTo>
                  <a:lnTo>
                    <a:pt x="258500" y="223066"/>
                  </a:lnTo>
                  <a:lnTo>
                    <a:pt x="256620" y="222723"/>
                  </a:lnTo>
                  <a:close/>
                </a:path>
                <a:path w="1165225" h="295275">
                  <a:moveTo>
                    <a:pt x="268913" y="232732"/>
                  </a:moveTo>
                  <a:lnTo>
                    <a:pt x="256095" y="232732"/>
                  </a:lnTo>
                  <a:lnTo>
                    <a:pt x="257271" y="233210"/>
                  </a:lnTo>
                  <a:lnTo>
                    <a:pt x="259106" y="235104"/>
                  </a:lnTo>
                  <a:lnTo>
                    <a:pt x="259563" y="236301"/>
                  </a:lnTo>
                  <a:lnTo>
                    <a:pt x="259563" y="280211"/>
                  </a:lnTo>
                  <a:lnTo>
                    <a:pt x="259106" y="281401"/>
                  </a:lnTo>
                  <a:lnTo>
                    <a:pt x="257271" y="283298"/>
                  </a:lnTo>
                  <a:lnTo>
                    <a:pt x="256095" y="283773"/>
                  </a:lnTo>
                  <a:lnTo>
                    <a:pt x="268915" y="283773"/>
                  </a:lnTo>
                  <a:lnTo>
                    <a:pt x="269162" y="283220"/>
                  </a:lnTo>
                  <a:lnTo>
                    <a:pt x="269516" y="281401"/>
                  </a:lnTo>
                  <a:lnTo>
                    <a:pt x="269515" y="235104"/>
                  </a:lnTo>
                  <a:lnTo>
                    <a:pt x="269162" y="233291"/>
                  </a:lnTo>
                  <a:lnTo>
                    <a:pt x="268913" y="232732"/>
                  </a:lnTo>
                  <a:close/>
                </a:path>
                <a:path w="1165225" h="295275">
                  <a:moveTo>
                    <a:pt x="192618" y="232732"/>
                  </a:moveTo>
                  <a:lnTo>
                    <a:pt x="180017" y="232732"/>
                  </a:lnTo>
                  <a:lnTo>
                    <a:pt x="180966" y="232980"/>
                  </a:lnTo>
                  <a:lnTo>
                    <a:pt x="182272" y="233963"/>
                  </a:lnTo>
                  <a:lnTo>
                    <a:pt x="183615" y="243972"/>
                  </a:lnTo>
                  <a:lnTo>
                    <a:pt x="183351" y="246526"/>
                  </a:lnTo>
                  <a:lnTo>
                    <a:pt x="182829" y="248014"/>
                  </a:lnTo>
                  <a:lnTo>
                    <a:pt x="163860" y="283773"/>
                  </a:lnTo>
                  <a:lnTo>
                    <a:pt x="163860" y="293198"/>
                  </a:lnTo>
                  <a:lnTo>
                    <a:pt x="193687" y="293198"/>
                  </a:lnTo>
                  <a:lnTo>
                    <a:pt x="193687" y="283184"/>
                  </a:lnTo>
                  <a:lnTo>
                    <a:pt x="175633" y="283184"/>
                  </a:lnTo>
                  <a:lnTo>
                    <a:pt x="191138" y="253315"/>
                  </a:lnTo>
                  <a:lnTo>
                    <a:pt x="193687" y="237938"/>
                  </a:lnTo>
                  <a:lnTo>
                    <a:pt x="193409" y="235712"/>
                  </a:lnTo>
                  <a:lnTo>
                    <a:pt x="192618" y="232732"/>
                  </a:lnTo>
                  <a:close/>
                </a:path>
                <a:path w="1165225" h="295275">
                  <a:moveTo>
                    <a:pt x="181488" y="222723"/>
                  </a:moveTo>
                  <a:lnTo>
                    <a:pt x="176781" y="222723"/>
                  </a:lnTo>
                  <a:lnTo>
                    <a:pt x="174816" y="223133"/>
                  </a:lnTo>
                  <a:lnTo>
                    <a:pt x="171154" y="224770"/>
                  </a:lnTo>
                  <a:lnTo>
                    <a:pt x="169583" y="225863"/>
                  </a:lnTo>
                  <a:lnTo>
                    <a:pt x="168275" y="227236"/>
                  </a:lnTo>
                  <a:lnTo>
                    <a:pt x="166902" y="228613"/>
                  </a:lnTo>
                  <a:lnTo>
                    <a:pt x="165821" y="230217"/>
                  </a:lnTo>
                  <a:lnTo>
                    <a:pt x="164252" y="233880"/>
                  </a:lnTo>
                  <a:lnTo>
                    <a:pt x="163886" y="235712"/>
                  </a:lnTo>
                  <a:lnTo>
                    <a:pt x="163860" y="243432"/>
                  </a:lnTo>
                  <a:lnTo>
                    <a:pt x="173870" y="243432"/>
                  </a:lnTo>
                  <a:lnTo>
                    <a:pt x="173963" y="235844"/>
                  </a:lnTo>
                  <a:lnTo>
                    <a:pt x="174311" y="234861"/>
                  </a:lnTo>
                  <a:lnTo>
                    <a:pt x="176076" y="233163"/>
                  </a:lnTo>
                  <a:lnTo>
                    <a:pt x="177269" y="232732"/>
                  </a:lnTo>
                  <a:lnTo>
                    <a:pt x="192618" y="232732"/>
                  </a:lnTo>
                  <a:lnTo>
                    <a:pt x="192298" y="231526"/>
                  </a:lnTo>
                  <a:lnTo>
                    <a:pt x="183729" y="223198"/>
                  </a:lnTo>
                  <a:lnTo>
                    <a:pt x="181488" y="222723"/>
                  </a:lnTo>
                  <a:close/>
                </a:path>
              </a:pathLst>
            </a:custGeom>
            <a:solidFill>
              <a:srgbClr val="9A9A9A"/>
            </a:solidFill>
          </p:spPr>
          <p:txBody>
            <a:bodyPr wrap="square" lIns="0" tIns="0" rIns="0" bIns="0" rtlCol="0"/>
            <a:lstStyle/>
            <a:p>
              <a:endParaRPr/>
            </a:p>
          </p:txBody>
        </p:sp>
        <p:sp>
          <p:nvSpPr>
            <p:cNvPr id="14" name="object 14"/>
            <p:cNvSpPr/>
            <p:nvPr/>
          </p:nvSpPr>
          <p:spPr>
            <a:xfrm>
              <a:off x="7903648" y="478108"/>
              <a:ext cx="1002030" cy="85090"/>
            </a:xfrm>
            <a:custGeom>
              <a:avLst/>
              <a:gdLst/>
              <a:ahLst/>
              <a:cxnLst/>
              <a:rect l="l" t="t" r="r" b="b"/>
              <a:pathLst>
                <a:path w="1002029" h="85090">
                  <a:moveTo>
                    <a:pt x="1001535" y="0"/>
                  </a:moveTo>
                  <a:lnTo>
                    <a:pt x="0" y="0"/>
                  </a:lnTo>
                  <a:lnTo>
                    <a:pt x="0" y="84898"/>
                  </a:lnTo>
                  <a:lnTo>
                    <a:pt x="1001535" y="84898"/>
                  </a:lnTo>
                  <a:lnTo>
                    <a:pt x="1001535" y="0"/>
                  </a:lnTo>
                  <a:close/>
                </a:path>
              </a:pathLst>
            </a:custGeom>
            <a:solidFill>
              <a:srgbClr val="FFFFFF"/>
            </a:solidFill>
          </p:spPr>
          <p:txBody>
            <a:bodyPr wrap="square" lIns="0" tIns="0" rIns="0" bIns="0" rtlCol="0"/>
            <a:lstStyle/>
            <a:p>
              <a:endParaRPr/>
            </a:p>
          </p:txBody>
        </p:sp>
      </p:grpSp>
      <p:grpSp>
        <p:nvGrpSpPr>
          <p:cNvPr id="15" name="object 15"/>
          <p:cNvGrpSpPr/>
          <p:nvPr/>
        </p:nvGrpSpPr>
        <p:grpSpPr>
          <a:xfrm>
            <a:off x="250825" y="724486"/>
            <a:ext cx="4025900" cy="45720"/>
            <a:chOff x="250825" y="724486"/>
            <a:chExt cx="4025900" cy="45720"/>
          </a:xfrm>
        </p:grpSpPr>
        <p:sp>
          <p:nvSpPr>
            <p:cNvPr id="16" name="object 16"/>
            <p:cNvSpPr/>
            <p:nvPr/>
          </p:nvSpPr>
          <p:spPr>
            <a:xfrm>
              <a:off x="250825" y="724488"/>
              <a:ext cx="1343025" cy="45720"/>
            </a:xfrm>
            <a:custGeom>
              <a:avLst/>
              <a:gdLst/>
              <a:ahLst/>
              <a:cxnLst/>
              <a:rect l="l" t="t" r="r" b="b"/>
              <a:pathLst>
                <a:path w="1343025" h="45720">
                  <a:moveTo>
                    <a:pt x="1342800" y="0"/>
                  </a:moveTo>
                  <a:lnTo>
                    <a:pt x="0" y="0"/>
                  </a:lnTo>
                  <a:lnTo>
                    <a:pt x="0" y="45718"/>
                  </a:lnTo>
                  <a:lnTo>
                    <a:pt x="1342800" y="45718"/>
                  </a:lnTo>
                  <a:lnTo>
                    <a:pt x="1342800" y="0"/>
                  </a:lnTo>
                  <a:close/>
                </a:path>
              </a:pathLst>
            </a:custGeom>
            <a:solidFill>
              <a:srgbClr val="8FAADC"/>
            </a:solidFill>
          </p:spPr>
          <p:txBody>
            <a:bodyPr wrap="square" lIns="0" tIns="0" rIns="0" bIns="0" rtlCol="0"/>
            <a:lstStyle/>
            <a:p>
              <a:endParaRPr/>
            </a:p>
          </p:txBody>
        </p:sp>
        <p:sp>
          <p:nvSpPr>
            <p:cNvPr id="17" name="object 17"/>
            <p:cNvSpPr/>
            <p:nvPr/>
          </p:nvSpPr>
          <p:spPr>
            <a:xfrm>
              <a:off x="1593625" y="724486"/>
              <a:ext cx="1343025" cy="45720"/>
            </a:xfrm>
            <a:custGeom>
              <a:avLst/>
              <a:gdLst/>
              <a:ahLst/>
              <a:cxnLst/>
              <a:rect l="l" t="t" r="r" b="b"/>
              <a:pathLst>
                <a:path w="1343025" h="45720">
                  <a:moveTo>
                    <a:pt x="1342800" y="0"/>
                  </a:moveTo>
                  <a:lnTo>
                    <a:pt x="0" y="0"/>
                  </a:lnTo>
                  <a:lnTo>
                    <a:pt x="0" y="45718"/>
                  </a:lnTo>
                  <a:lnTo>
                    <a:pt x="1342800" y="45718"/>
                  </a:lnTo>
                  <a:lnTo>
                    <a:pt x="1342800" y="0"/>
                  </a:lnTo>
                  <a:close/>
                </a:path>
              </a:pathLst>
            </a:custGeom>
            <a:solidFill>
              <a:srgbClr val="5B9BD5"/>
            </a:solidFill>
          </p:spPr>
          <p:txBody>
            <a:bodyPr wrap="square" lIns="0" tIns="0" rIns="0" bIns="0" rtlCol="0"/>
            <a:lstStyle/>
            <a:p>
              <a:endParaRPr/>
            </a:p>
          </p:txBody>
        </p:sp>
        <p:sp>
          <p:nvSpPr>
            <p:cNvPr id="18" name="object 18"/>
            <p:cNvSpPr/>
            <p:nvPr/>
          </p:nvSpPr>
          <p:spPr>
            <a:xfrm>
              <a:off x="2933924" y="724488"/>
              <a:ext cx="1343025" cy="45720"/>
            </a:xfrm>
            <a:custGeom>
              <a:avLst/>
              <a:gdLst/>
              <a:ahLst/>
              <a:cxnLst/>
              <a:rect l="l" t="t" r="r" b="b"/>
              <a:pathLst>
                <a:path w="1343025" h="45720">
                  <a:moveTo>
                    <a:pt x="1342800" y="0"/>
                  </a:moveTo>
                  <a:lnTo>
                    <a:pt x="0" y="0"/>
                  </a:lnTo>
                  <a:lnTo>
                    <a:pt x="0" y="45718"/>
                  </a:lnTo>
                  <a:lnTo>
                    <a:pt x="1342800" y="45718"/>
                  </a:lnTo>
                  <a:lnTo>
                    <a:pt x="1342800" y="0"/>
                  </a:lnTo>
                  <a:close/>
                </a:path>
              </a:pathLst>
            </a:custGeom>
            <a:solidFill>
              <a:srgbClr val="0C43D3"/>
            </a:solidFill>
          </p:spPr>
          <p:txBody>
            <a:bodyPr wrap="square" lIns="0" tIns="0" rIns="0" bIns="0" rtlCol="0"/>
            <a:lstStyle/>
            <a:p>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95081" y="911859"/>
            <a:ext cx="746760" cy="269240"/>
          </a:xfrm>
          <a:prstGeom prst="rect">
            <a:avLst/>
          </a:prstGeom>
        </p:spPr>
        <p:txBody>
          <a:bodyPr vert="horz" wrap="square" lIns="0" tIns="12700" rIns="0" bIns="0" rtlCol="0">
            <a:spAutoFit/>
          </a:bodyPr>
          <a:lstStyle/>
          <a:p>
            <a:pPr marL="12700">
              <a:lnSpc>
                <a:spcPct val="100000"/>
              </a:lnSpc>
              <a:spcBef>
                <a:spcPts val="100"/>
              </a:spcBef>
            </a:pPr>
            <a:r>
              <a:rPr sz="1600" spc="-50" dirty="0">
                <a:latin typeface="Microsoft YaHei"/>
                <a:cs typeface="Microsoft YaHei"/>
              </a:rPr>
              <a:t>2022.08</a:t>
            </a:r>
            <a:endParaRPr sz="1600">
              <a:latin typeface="Microsoft YaHei"/>
              <a:cs typeface="Microsoft YaHei"/>
            </a:endParaRPr>
          </a:p>
        </p:txBody>
      </p:sp>
      <p:sp>
        <p:nvSpPr>
          <p:cNvPr id="4" name="object 4"/>
          <p:cNvSpPr txBox="1"/>
          <p:nvPr/>
        </p:nvSpPr>
        <p:spPr>
          <a:xfrm>
            <a:off x="295081" y="4036060"/>
            <a:ext cx="746760" cy="269240"/>
          </a:xfrm>
          <a:prstGeom prst="rect">
            <a:avLst/>
          </a:prstGeom>
        </p:spPr>
        <p:txBody>
          <a:bodyPr vert="horz" wrap="square" lIns="0" tIns="12700" rIns="0" bIns="0" rtlCol="0">
            <a:spAutoFit/>
          </a:bodyPr>
          <a:lstStyle/>
          <a:p>
            <a:pPr marL="12700">
              <a:lnSpc>
                <a:spcPct val="100000"/>
              </a:lnSpc>
              <a:spcBef>
                <a:spcPts val="100"/>
              </a:spcBef>
            </a:pPr>
            <a:r>
              <a:rPr sz="1600" spc="-50" dirty="0">
                <a:latin typeface="Microsoft YaHei"/>
                <a:cs typeface="Microsoft YaHei"/>
              </a:rPr>
              <a:t>2022.09</a:t>
            </a:r>
            <a:endParaRPr sz="1600">
              <a:latin typeface="Microsoft YaHei"/>
              <a:cs typeface="Microsoft YaHei"/>
            </a:endParaRPr>
          </a:p>
        </p:txBody>
      </p:sp>
      <p:sp>
        <p:nvSpPr>
          <p:cNvPr id="5" name="object 5"/>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spc="65" dirty="0"/>
              <a:t>2022</a:t>
            </a:r>
          </a:p>
        </p:txBody>
      </p:sp>
      <p:grpSp>
        <p:nvGrpSpPr>
          <p:cNvPr id="6" name="object 6"/>
          <p:cNvGrpSpPr/>
          <p:nvPr/>
        </p:nvGrpSpPr>
        <p:grpSpPr>
          <a:xfrm>
            <a:off x="7740353" y="268288"/>
            <a:ext cx="1165225" cy="295275"/>
            <a:chOff x="7740353" y="268288"/>
            <a:chExt cx="1165225" cy="295275"/>
          </a:xfrm>
        </p:grpSpPr>
        <p:sp>
          <p:nvSpPr>
            <p:cNvPr id="7" name="object 7"/>
            <p:cNvSpPr/>
            <p:nvPr/>
          </p:nvSpPr>
          <p:spPr>
            <a:xfrm>
              <a:off x="7740353" y="268288"/>
              <a:ext cx="1165225" cy="295275"/>
            </a:xfrm>
            <a:custGeom>
              <a:avLst/>
              <a:gdLst/>
              <a:ahLst/>
              <a:cxnLst/>
              <a:rect l="l" t="t" r="r" b="b"/>
              <a:pathLst>
                <a:path w="1165225" h="295275">
                  <a:moveTo>
                    <a:pt x="74437" y="11281"/>
                  </a:moveTo>
                  <a:lnTo>
                    <a:pt x="51734" y="11281"/>
                  </a:lnTo>
                  <a:lnTo>
                    <a:pt x="50050" y="12404"/>
                  </a:lnTo>
                  <a:lnTo>
                    <a:pt x="50050" y="46614"/>
                  </a:lnTo>
                  <a:lnTo>
                    <a:pt x="50890" y="47453"/>
                  </a:lnTo>
                  <a:lnTo>
                    <a:pt x="63505" y="47453"/>
                  </a:lnTo>
                  <a:lnTo>
                    <a:pt x="64066" y="46894"/>
                  </a:lnTo>
                  <a:lnTo>
                    <a:pt x="65464" y="42688"/>
                  </a:lnTo>
                  <a:lnTo>
                    <a:pt x="73875" y="18855"/>
                  </a:lnTo>
                  <a:lnTo>
                    <a:pt x="75836" y="13526"/>
                  </a:lnTo>
                  <a:lnTo>
                    <a:pt x="74437" y="11281"/>
                  </a:lnTo>
                  <a:close/>
                </a:path>
                <a:path w="1165225" h="295275">
                  <a:moveTo>
                    <a:pt x="23420" y="287235"/>
                  </a:moveTo>
                  <a:lnTo>
                    <a:pt x="101" y="287235"/>
                  </a:lnTo>
                  <a:lnTo>
                    <a:pt x="120" y="293347"/>
                  </a:lnTo>
                  <a:lnTo>
                    <a:pt x="1489" y="294717"/>
                  </a:lnTo>
                  <a:lnTo>
                    <a:pt x="22037" y="294717"/>
                  </a:lnTo>
                  <a:lnTo>
                    <a:pt x="23401" y="293347"/>
                  </a:lnTo>
                  <a:lnTo>
                    <a:pt x="23420" y="287235"/>
                  </a:lnTo>
                  <a:close/>
                </a:path>
                <a:path w="1165225" h="295275">
                  <a:moveTo>
                    <a:pt x="83799" y="287235"/>
                  </a:moveTo>
                  <a:lnTo>
                    <a:pt x="60797" y="287235"/>
                  </a:lnTo>
                  <a:lnTo>
                    <a:pt x="60797" y="293347"/>
                  </a:lnTo>
                  <a:lnTo>
                    <a:pt x="62169" y="294717"/>
                  </a:lnTo>
                  <a:lnTo>
                    <a:pt x="82435" y="294717"/>
                  </a:lnTo>
                  <a:lnTo>
                    <a:pt x="83799" y="293347"/>
                  </a:lnTo>
                  <a:lnTo>
                    <a:pt x="83799" y="287235"/>
                  </a:lnTo>
                  <a:close/>
                </a:path>
                <a:path w="1165225" h="295275">
                  <a:moveTo>
                    <a:pt x="42047" y="215281"/>
                  </a:moveTo>
                  <a:lnTo>
                    <a:pt x="27080" y="217901"/>
                  </a:lnTo>
                  <a:lnTo>
                    <a:pt x="13559" y="226568"/>
                  </a:lnTo>
                  <a:lnTo>
                    <a:pt x="3770" y="242491"/>
                  </a:lnTo>
                  <a:lnTo>
                    <a:pt x="0" y="266880"/>
                  </a:lnTo>
                  <a:lnTo>
                    <a:pt x="0" y="287235"/>
                  </a:lnTo>
                  <a:lnTo>
                    <a:pt x="23547" y="287235"/>
                  </a:lnTo>
                  <a:lnTo>
                    <a:pt x="23547" y="260148"/>
                  </a:lnTo>
                  <a:lnTo>
                    <a:pt x="25294" y="248984"/>
                  </a:lnTo>
                  <a:lnTo>
                    <a:pt x="29748" y="241921"/>
                  </a:lnTo>
                  <a:lnTo>
                    <a:pt x="35726" y="238223"/>
                  </a:lnTo>
                  <a:lnTo>
                    <a:pt x="42047" y="237154"/>
                  </a:lnTo>
                  <a:lnTo>
                    <a:pt x="77042" y="237154"/>
                  </a:lnTo>
                  <a:lnTo>
                    <a:pt x="70534" y="226568"/>
                  </a:lnTo>
                  <a:lnTo>
                    <a:pt x="57013" y="217901"/>
                  </a:lnTo>
                  <a:lnTo>
                    <a:pt x="42047" y="215281"/>
                  </a:lnTo>
                  <a:close/>
                </a:path>
                <a:path w="1165225" h="295275">
                  <a:moveTo>
                    <a:pt x="77042" y="237154"/>
                  </a:moveTo>
                  <a:lnTo>
                    <a:pt x="42047" y="237154"/>
                  </a:lnTo>
                  <a:lnTo>
                    <a:pt x="48366" y="238223"/>
                  </a:lnTo>
                  <a:lnTo>
                    <a:pt x="54344" y="241921"/>
                  </a:lnTo>
                  <a:lnTo>
                    <a:pt x="58799" y="248984"/>
                  </a:lnTo>
                  <a:lnTo>
                    <a:pt x="60547" y="260148"/>
                  </a:lnTo>
                  <a:lnTo>
                    <a:pt x="60547" y="287235"/>
                  </a:lnTo>
                  <a:lnTo>
                    <a:pt x="84094" y="287235"/>
                  </a:lnTo>
                  <a:lnTo>
                    <a:pt x="84094" y="266880"/>
                  </a:lnTo>
                  <a:lnTo>
                    <a:pt x="80323" y="242491"/>
                  </a:lnTo>
                  <a:lnTo>
                    <a:pt x="77042" y="237154"/>
                  </a:lnTo>
                  <a:close/>
                </a:path>
                <a:path w="1165225" h="295275">
                  <a:moveTo>
                    <a:pt x="1140165" y="6168"/>
                  </a:moveTo>
                  <a:lnTo>
                    <a:pt x="1117462" y="6168"/>
                  </a:lnTo>
                  <a:lnTo>
                    <a:pt x="1115778" y="7291"/>
                  </a:lnTo>
                  <a:lnTo>
                    <a:pt x="1115778" y="41501"/>
                  </a:lnTo>
                  <a:lnTo>
                    <a:pt x="1116618" y="42340"/>
                  </a:lnTo>
                  <a:lnTo>
                    <a:pt x="1129233" y="42340"/>
                  </a:lnTo>
                  <a:lnTo>
                    <a:pt x="1129797" y="41781"/>
                  </a:lnTo>
                  <a:lnTo>
                    <a:pt x="1131195" y="37576"/>
                  </a:lnTo>
                  <a:lnTo>
                    <a:pt x="1139606" y="13743"/>
                  </a:lnTo>
                  <a:lnTo>
                    <a:pt x="1141567" y="8415"/>
                  </a:lnTo>
                  <a:lnTo>
                    <a:pt x="1140165" y="6168"/>
                  </a:lnTo>
                  <a:close/>
                </a:path>
                <a:path w="1165225" h="295275">
                  <a:moveTo>
                    <a:pt x="1122786" y="54963"/>
                  </a:moveTo>
                  <a:lnTo>
                    <a:pt x="1107821" y="57582"/>
                  </a:lnTo>
                  <a:lnTo>
                    <a:pt x="1094300" y="66248"/>
                  </a:lnTo>
                  <a:lnTo>
                    <a:pt x="1084510" y="82169"/>
                  </a:lnTo>
                  <a:lnTo>
                    <a:pt x="1080739" y="106554"/>
                  </a:lnTo>
                  <a:lnTo>
                    <a:pt x="1080739" y="145815"/>
                  </a:lnTo>
                  <a:lnTo>
                    <a:pt x="1084510" y="170202"/>
                  </a:lnTo>
                  <a:lnTo>
                    <a:pt x="1094300" y="186125"/>
                  </a:lnTo>
                  <a:lnTo>
                    <a:pt x="1107821" y="194791"/>
                  </a:lnTo>
                  <a:lnTo>
                    <a:pt x="1122786" y="197411"/>
                  </a:lnTo>
                  <a:lnTo>
                    <a:pt x="1141790" y="193042"/>
                  </a:lnTo>
                  <a:lnTo>
                    <a:pt x="1154566" y="182233"/>
                  </a:lnTo>
                  <a:lnTo>
                    <a:pt x="1157983" y="175540"/>
                  </a:lnTo>
                  <a:lnTo>
                    <a:pt x="1122786" y="175540"/>
                  </a:lnTo>
                  <a:lnTo>
                    <a:pt x="1115638" y="174169"/>
                  </a:lnTo>
                  <a:lnTo>
                    <a:pt x="1109751" y="170036"/>
                  </a:lnTo>
                  <a:lnTo>
                    <a:pt x="1105755" y="163117"/>
                  </a:lnTo>
                  <a:lnTo>
                    <a:pt x="1104284" y="153384"/>
                  </a:lnTo>
                  <a:lnTo>
                    <a:pt x="1104284" y="132355"/>
                  </a:lnTo>
                  <a:lnTo>
                    <a:pt x="1105687" y="130954"/>
                  </a:lnTo>
                  <a:lnTo>
                    <a:pt x="1163430" y="130954"/>
                  </a:lnTo>
                  <a:lnTo>
                    <a:pt x="1164833" y="129834"/>
                  </a:lnTo>
                  <a:lnTo>
                    <a:pt x="1164833" y="110201"/>
                  </a:lnTo>
                  <a:lnTo>
                    <a:pt x="1105687" y="110201"/>
                  </a:lnTo>
                  <a:lnTo>
                    <a:pt x="1104284" y="108803"/>
                  </a:lnTo>
                  <a:lnTo>
                    <a:pt x="1104284" y="98985"/>
                  </a:lnTo>
                  <a:lnTo>
                    <a:pt x="1105755" y="89254"/>
                  </a:lnTo>
                  <a:lnTo>
                    <a:pt x="1109751" y="82336"/>
                  </a:lnTo>
                  <a:lnTo>
                    <a:pt x="1115638" y="78205"/>
                  </a:lnTo>
                  <a:lnTo>
                    <a:pt x="1122786" y="76833"/>
                  </a:lnTo>
                  <a:lnTo>
                    <a:pt x="1157782" y="76833"/>
                  </a:lnTo>
                  <a:lnTo>
                    <a:pt x="1151274" y="66248"/>
                  </a:lnTo>
                  <a:lnTo>
                    <a:pt x="1137753" y="57582"/>
                  </a:lnTo>
                  <a:lnTo>
                    <a:pt x="1122786" y="54963"/>
                  </a:lnTo>
                  <a:close/>
                </a:path>
                <a:path w="1165225" h="295275">
                  <a:moveTo>
                    <a:pt x="1162033" y="149458"/>
                  </a:moveTo>
                  <a:lnTo>
                    <a:pt x="1141845" y="149458"/>
                  </a:lnTo>
                  <a:lnTo>
                    <a:pt x="1141286" y="151985"/>
                  </a:lnTo>
                  <a:lnTo>
                    <a:pt x="1141006" y="156749"/>
                  </a:lnTo>
                  <a:lnTo>
                    <a:pt x="1139303" y="164654"/>
                  </a:lnTo>
                  <a:lnTo>
                    <a:pt x="1135365" y="170561"/>
                  </a:lnTo>
                  <a:lnTo>
                    <a:pt x="1129693" y="174260"/>
                  </a:lnTo>
                  <a:lnTo>
                    <a:pt x="1122786" y="175540"/>
                  </a:lnTo>
                  <a:lnTo>
                    <a:pt x="1157983" y="175540"/>
                  </a:lnTo>
                  <a:lnTo>
                    <a:pt x="1161613" y="168428"/>
                  </a:lnTo>
                  <a:lnTo>
                    <a:pt x="1163430" y="155070"/>
                  </a:lnTo>
                  <a:lnTo>
                    <a:pt x="1163149" y="150863"/>
                  </a:lnTo>
                  <a:lnTo>
                    <a:pt x="1162033" y="149458"/>
                  </a:lnTo>
                  <a:close/>
                </a:path>
                <a:path w="1165225" h="295275">
                  <a:moveTo>
                    <a:pt x="1157782" y="76833"/>
                  </a:moveTo>
                  <a:lnTo>
                    <a:pt x="1122786" y="76833"/>
                  </a:lnTo>
                  <a:lnTo>
                    <a:pt x="1129934" y="78205"/>
                  </a:lnTo>
                  <a:lnTo>
                    <a:pt x="1135820" y="82336"/>
                  </a:lnTo>
                  <a:lnTo>
                    <a:pt x="1139815" y="89254"/>
                  </a:lnTo>
                  <a:lnTo>
                    <a:pt x="1141286" y="98985"/>
                  </a:lnTo>
                  <a:lnTo>
                    <a:pt x="1141286" y="108803"/>
                  </a:lnTo>
                  <a:lnTo>
                    <a:pt x="1139884" y="110201"/>
                  </a:lnTo>
                  <a:lnTo>
                    <a:pt x="1164833" y="110201"/>
                  </a:lnTo>
                  <a:lnTo>
                    <a:pt x="1164833" y="106554"/>
                  </a:lnTo>
                  <a:lnTo>
                    <a:pt x="1161062" y="82169"/>
                  </a:lnTo>
                  <a:lnTo>
                    <a:pt x="1157782" y="76833"/>
                  </a:lnTo>
                  <a:close/>
                </a:path>
                <a:path w="1165225" h="295275">
                  <a:moveTo>
                    <a:pt x="1023270" y="79641"/>
                  </a:moveTo>
                  <a:lnTo>
                    <a:pt x="998607" y="79641"/>
                  </a:lnTo>
                  <a:lnTo>
                    <a:pt x="999166" y="80200"/>
                  </a:lnTo>
                  <a:lnTo>
                    <a:pt x="999166" y="194890"/>
                  </a:lnTo>
                  <a:lnTo>
                    <a:pt x="1000569" y="196288"/>
                  </a:lnTo>
                  <a:lnTo>
                    <a:pt x="1021309" y="196288"/>
                  </a:lnTo>
                  <a:lnTo>
                    <a:pt x="1022713" y="194890"/>
                  </a:lnTo>
                  <a:lnTo>
                    <a:pt x="1022713" y="80200"/>
                  </a:lnTo>
                  <a:lnTo>
                    <a:pt x="1023270" y="79641"/>
                  </a:lnTo>
                  <a:close/>
                </a:path>
                <a:path w="1165225" h="295275">
                  <a:moveTo>
                    <a:pt x="1040371" y="58888"/>
                  </a:moveTo>
                  <a:lnTo>
                    <a:pt x="992158" y="58888"/>
                  </a:lnTo>
                  <a:lnTo>
                    <a:pt x="990754" y="60286"/>
                  </a:lnTo>
                  <a:lnTo>
                    <a:pt x="990754" y="78232"/>
                  </a:lnTo>
                  <a:lnTo>
                    <a:pt x="992158" y="79641"/>
                  </a:lnTo>
                  <a:lnTo>
                    <a:pt x="1040371" y="79641"/>
                  </a:lnTo>
                  <a:lnTo>
                    <a:pt x="1041774" y="78232"/>
                  </a:lnTo>
                  <a:lnTo>
                    <a:pt x="1041774" y="60286"/>
                  </a:lnTo>
                  <a:lnTo>
                    <a:pt x="1040371" y="58888"/>
                  </a:lnTo>
                  <a:close/>
                </a:path>
                <a:path w="1165225" h="295275">
                  <a:moveTo>
                    <a:pt x="1044294" y="0"/>
                  </a:moveTo>
                  <a:lnTo>
                    <a:pt x="1040093" y="0"/>
                  </a:lnTo>
                  <a:lnTo>
                    <a:pt x="1021437" y="2584"/>
                  </a:lnTo>
                  <a:lnTo>
                    <a:pt x="1008801" y="11005"/>
                  </a:lnTo>
                  <a:lnTo>
                    <a:pt x="1001579" y="26261"/>
                  </a:lnTo>
                  <a:lnTo>
                    <a:pt x="999166" y="49350"/>
                  </a:lnTo>
                  <a:lnTo>
                    <a:pt x="999166" y="58329"/>
                  </a:lnTo>
                  <a:lnTo>
                    <a:pt x="998607" y="58888"/>
                  </a:lnTo>
                  <a:lnTo>
                    <a:pt x="1023270" y="58888"/>
                  </a:lnTo>
                  <a:lnTo>
                    <a:pt x="1022713" y="58329"/>
                  </a:lnTo>
                  <a:lnTo>
                    <a:pt x="1022725" y="49350"/>
                  </a:lnTo>
                  <a:lnTo>
                    <a:pt x="1044294" y="21877"/>
                  </a:lnTo>
                  <a:lnTo>
                    <a:pt x="1045697" y="20747"/>
                  </a:lnTo>
                  <a:lnTo>
                    <a:pt x="1045697" y="1404"/>
                  </a:lnTo>
                  <a:lnTo>
                    <a:pt x="1044294" y="0"/>
                  </a:lnTo>
                  <a:close/>
                </a:path>
                <a:path w="1165225" h="295275">
                  <a:moveTo>
                    <a:pt x="944583" y="76833"/>
                  </a:moveTo>
                  <a:lnTo>
                    <a:pt x="920399" y="76833"/>
                  </a:lnTo>
                  <a:lnTo>
                    <a:pt x="926284" y="85806"/>
                  </a:lnTo>
                  <a:lnTo>
                    <a:pt x="926003" y="93662"/>
                  </a:lnTo>
                  <a:lnTo>
                    <a:pt x="916160" y="108658"/>
                  </a:lnTo>
                  <a:lnTo>
                    <a:pt x="895593" y="116268"/>
                  </a:lnTo>
                  <a:lnTo>
                    <a:pt x="875235" y="127927"/>
                  </a:lnTo>
                  <a:lnTo>
                    <a:pt x="866020" y="155070"/>
                  </a:lnTo>
                  <a:lnTo>
                    <a:pt x="866020" y="160116"/>
                  </a:lnTo>
                  <a:lnTo>
                    <a:pt x="868744" y="176471"/>
                  </a:lnTo>
                  <a:lnTo>
                    <a:pt x="876250" y="188122"/>
                  </a:lnTo>
                  <a:lnTo>
                    <a:pt x="887541" y="195093"/>
                  </a:lnTo>
                  <a:lnTo>
                    <a:pt x="901621" y="197411"/>
                  </a:lnTo>
                  <a:lnTo>
                    <a:pt x="908584" y="196740"/>
                  </a:lnTo>
                  <a:lnTo>
                    <a:pt x="915705" y="194782"/>
                  </a:lnTo>
                  <a:lnTo>
                    <a:pt x="922511" y="191615"/>
                  </a:lnTo>
                  <a:lnTo>
                    <a:pt x="928530" y="187318"/>
                  </a:lnTo>
                  <a:lnTo>
                    <a:pt x="951513" y="187318"/>
                  </a:lnTo>
                  <a:lnTo>
                    <a:pt x="950391" y="182829"/>
                  </a:lnTo>
                  <a:lnTo>
                    <a:pt x="950114" y="176941"/>
                  </a:lnTo>
                  <a:lnTo>
                    <a:pt x="950114" y="175540"/>
                  </a:lnTo>
                  <a:lnTo>
                    <a:pt x="908065" y="175540"/>
                  </a:lnTo>
                  <a:lnTo>
                    <a:pt x="897961" y="173639"/>
                  </a:lnTo>
                  <a:lnTo>
                    <a:pt x="892402" y="168319"/>
                  </a:lnTo>
                  <a:lnTo>
                    <a:pt x="890050" y="162053"/>
                  </a:lnTo>
                  <a:lnTo>
                    <a:pt x="889563" y="157314"/>
                  </a:lnTo>
                  <a:lnTo>
                    <a:pt x="891758" y="145248"/>
                  </a:lnTo>
                  <a:lnTo>
                    <a:pt x="898499" y="137754"/>
                  </a:lnTo>
                  <a:lnTo>
                    <a:pt x="910023" y="131838"/>
                  </a:lnTo>
                  <a:lnTo>
                    <a:pt x="926567" y="124503"/>
                  </a:lnTo>
                  <a:lnTo>
                    <a:pt x="950114" y="124503"/>
                  </a:lnTo>
                  <a:lnTo>
                    <a:pt x="950114" y="98145"/>
                  </a:lnTo>
                  <a:lnTo>
                    <a:pt x="946720" y="80042"/>
                  </a:lnTo>
                  <a:lnTo>
                    <a:pt x="944583" y="76833"/>
                  </a:lnTo>
                  <a:close/>
                </a:path>
                <a:path w="1165225" h="295275">
                  <a:moveTo>
                    <a:pt x="951513" y="187318"/>
                  </a:moveTo>
                  <a:lnTo>
                    <a:pt x="928530" y="187318"/>
                  </a:lnTo>
                  <a:lnTo>
                    <a:pt x="929368" y="194890"/>
                  </a:lnTo>
                  <a:lnTo>
                    <a:pt x="930771" y="196288"/>
                  </a:lnTo>
                  <a:lnTo>
                    <a:pt x="950953" y="196288"/>
                  </a:lnTo>
                  <a:lnTo>
                    <a:pt x="953193" y="194890"/>
                  </a:lnTo>
                  <a:lnTo>
                    <a:pt x="952353" y="190684"/>
                  </a:lnTo>
                  <a:lnTo>
                    <a:pt x="951513" y="187318"/>
                  </a:lnTo>
                  <a:close/>
                </a:path>
                <a:path w="1165225" h="295275">
                  <a:moveTo>
                    <a:pt x="950114" y="124503"/>
                  </a:moveTo>
                  <a:lnTo>
                    <a:pt x="926567" y="124503"/>
                  </a:lnTo>
                  <a:lnTo>
                    <a:pt x="926567" y="152544"/>
                  </a:lnTo>
                  <a:lnTo>
                    <a:pt x="925371" y="162801"/>
                  </a:lnTo>
                  <a:lnTo>
                    <a:pt x="921836" y="169824"/>
                  </a:lnTo>
                  <a:lnTo>
                    <a:pt x="916041" y="173957"/>
                  </a:lnTo>
                  <a:lnTo>
                    <a:pt x="908065" y="175540"/>
                  </a:lnTo>
                  <a:lnTo>
                    <a:pt x="950114" y="175540"/>
                  </a:lnTo>
                  <a:lnTo>
                    <a:pt x="950114" y="124503"/>
                  </a:lnTo>
                  <a:close/>
                </a:path>
                <a:path w="1165225" h="295275">
                  <a:moveTo>
                    <a:pt x="909467" y="54963"/>
                  </a:moveTo>
                  <a:lnTo>
                    <a:pt x="893388" y="58305"/>
                  </a:lnTo>
                  <a:lnTo>
                    <a:pt x="880489" y="67405"/>
                  </a:lnTo>
                  <a:lnTo>
                    <a:pt x="872059" y="80870"/>
                  </a:lnTo>
                  <a:lnTo>
                    <a:pt x="869432" y="97022"/>
                  </a:lnTo>
                  <a:lnTo>
                    <a:pt x="869441" y="98145"/>
                  </a:lnTo>
                  <a:lnTo>
                    <a:pt x="869662" y="101512"/>
                  </a:lnTo>
                  <a:lnTo>
                    <a:pt x="870783" y="102910"/>
                  </a:lnTo>
                  <a:lnTo>
                    <a:pt x="890125" y="102910"/>
                  </a:lnTo>
                  <a:lnTo>
                    <a:pt x="891247" y="101231"/>
                  </a:lnTo>
                  <a:lnTo>
                    <a:pt x="891247" y="97022"/>
                  </a:lnTo>
                  <a:lnTo>
                    <a:pt x="892750" y="88426"/>
                  </a:lnTo>
                  <a:lnTo>
                    <a:pt x="896748" y="82091"/>
                  </a:lnTo>
                  <a:lnTo>
                    <a:pt x="902481" y="78174"/>
                  </a:lnTo>
                  <a:lnTo>
                    <a:pt x="909186" y="76833"/>
                  </a:lnTo>
                  <a:lnTo>
                    <a:pt x="944583" y="76833"/>
                  </a:lnTo>
                  <a:lnTo>
                    <a:pt x="937674" y="66460"/>
                  </a:lnTo>
                  <a:lnTo>
                    <a:pt x="924687" y="57925"/>
                  </a:lnTo>
                  <a:lnTo>
                    <a:pt x="909467" y="54963"/>
                  </a:lnTo>
                  <a:close/>
                </a:path>
                <a:path w="1165225" h="295275">
                  <a:moveTo>
                    <a:pt x="781079" y="54963"/>
                  </a:moveTo>
                  <a:lnTo>
                    <a:pt x="766114" y="57582"/>
                  </a:lnTo>
                  <a:lnTo>
                    <a:pt x="752594" y="66248"/>
                  </a:lnTo>
                  <a:lnTo>
                    <a:pt x="742805" y="82169"/>
                  </a:lnTo>
                  <a:lnTo>
                    <a:pt x="739034" y="106554"/>
                  </a:lnTo>
                  <a:lnTo>
                    <a:pt x="739034" y="145815"/>
                  </a:lnTo>
                  <a:lnTo>
                    <a:pt x="742805" y="170202"/>
                  </a:lnTo>
                  <a:lnTo>
                    <a:pt x="752594" y="186125"/>
                  </a:lnTo>
                  <a:lnTo>
                    <a:pt x="766114" y="194791"/>
                  </a:lnTo>
                  <a:lnTo>
                    <a:pt x="781079" y="197411"/>
                  </a:lnTo>
                  <a:lnTo>
                    <a:pt x="800084" y="193042"/>
                  </a:lnTo>
                  <a:lnTo>
                    <a:pt x="812861" y="182233"/>
                  </a:lnTo>
                  <a:lnTo>
                    <a:pt x="816277" y="175540"/>
                  </a:lnTo>
                  <a:lnTo>
                    <a:pt x="781079" y="175540"/>
                  </a:lnTo>
                  <a:lnTo>
                    <a:pt x="773932" y="174169"/>
                  </a:lnTo>
                  <a:lnTo>
                    <a:pt x="768046" y="170036"/>
                  </a:lnTo>
                  <a:lnTo>
                    <a:pt x="764052" y="163117"/>
                  </a:lnTo>
                  <a:lnTo>
                    <a:pt x="762581" y="153384"/>
                  </a:lnTo>
                  <a:lnTo>
                    <a:pt x="762581" y="98985"/>
                  </a:lnTo>
                  <a:lnTo>
                    <a:pt x="764052" y="89254"/>
                  </a:lnTo>
                  <a:lnTo>
                    <a:pt x="768046" y="82336"/>
                  </a:lnTo>
                  <a:lnTo>
                    <a:pt x="773932" y="78205"/>
                  </a:lnTo>
                  <a:lnTo>
                    <a:pt x="781079" y="76833"/>
                  </a:lnTo>
                  <a:lnTo>
                    <a:pt x="816278" y="76833"/>
                  </a:lnTo>
                  <a:lnTo>
                    <a:pt x="812861" y="70139"/>
                  </a:lnTo>
                  <a:lnTo>
                    <a:pt x="800084" y="59330"/>
                  </a:lnTo>
                  <a:lnTo>
                    <a:pt x="781079" y="54963"/>
                  </a:lnTo>
                  <a:close/>
                </a:path>
                <a:path w="1165225" h="295275">
                  <a:moveTo>
                    <a:pt x="820327" y="149458"/>
                  </a:moveTo>
                  <a:lnTo>
                    <a:pt x="800140" y="149458"/>
                  </a:lnTo>
                  <a:lnTo>
                    <a:pt x="799581" y="151985"/>
                  </a:lnTo>
                  <a:lnTo>
                    <a:pt x="799301" y="156749"/>
                  </a:lnTo>
                  <a:lnTo>
                    <a:pt x="797598" y="164654"/>
                  </a:lnTo>
                  <a:lnTo>
                    <a:pt x="793660" y="170561"/>
                  </a:lnTo>
                  <a:lnTo>
                    <a:pt x="787986" y="174260"/>
                  </a:lnTo>
                  <a:lnTo>
                    <a:pt x="781079" y="175540"/>
                  </a:lnTo>
                  <a:lnTo>
                    <a:pt x="816277" y="175540"/>
                  </a:lnTo>
                  <a:lnTo>
                    <a:pt x="819908" y="168428"/>
                  </a:lnTo>
                  <a:lnTo>
                    <a:pt x="821725" y="155070"/>
                  </a:lnTo>
                  <a:lnTo>
                    <a:pt x="821444" y="150863"/>
                  </a:lnTo>
                  <a:lnTo>
                    <a:pt x="820327" y="149458"/>
                  </a:lnTo>
                  <a:close/>
                </a:path>
                <a:path w="1165225" h="295275">
                  <a:moveTo>
                    <a:pt x="816278" y="76833"/>
                  </a:moveTo>
                  <a:lnTo>
                    <a:pt x="781079" y="76833"/>
                  </a:lnTo>
                  <a:lnTo>
                    <a:pt x="787986" y="78113"/>
                  </a:lnTo>
                  <a:lnTo>
                    <a:pt x="793660" y="81810"/>
                  </a:lnTo>
                  <a:lnTo>
                    <a:pt x="797598" y="87716"/>
                  </a:lnTo>
                  <a:lnTo>
                    <a:pt x="799301" y="95619"/>
                  </a:lnTo>
                  <a:lnTo>
                    <a:pt x="799581" y="100389"/>
                  </a:lnTo>
                  <a:lnTo>
                    <a:pt x="800140" y="102910"/>
                  </a:lnTo>
                  <a:lnTo>
                    <a:pt x="820327" y="102910"/>
                  </a:lnTo>
                  <a:lnTo>
                    <a:pt x="821444" y="101512"/>
                  </a:lnTo>
                  <a:lnTo>
                    <a:pt x="821725" y="97306"/>
                  </a:lnTo>
                  <a:lnTo>
                    <a:pt x="819908" y="83945"/>
                  </a:lnTo>
                  <a:lnTo>
                    <a:pt x="816278" y="76833"/>
                  </a:lnTo>
                  <a:close/>
                </a:path>
                <a:path w="1165225" h="295275">
                  <a:moveTo>
                    <a:pt x="635474" y="58313"/>
                  </a:moveTo>
                  <a:lnTo>
                    <a:pt x="614734" y="58313"/>
                  </a:lnTo>
                  <a:lnTo>
                    <a:pt x="613331" y="59710"/>
                  </a:lnTo>
                  <a:lnTo>
                    <a:pt x="613331" y="197116"/>
                  </a:lnTo>
                  <a:lnTo>
                    <a:pt x="614734" y="198520"/>
                  </a:lnTo>
                  <a:lnTo>
                    <a:pt x="635474" y="198520"/>
                  </a:lnTo>
                  <a:lnTo>
                    <a:pt x="636878" y="197116"/>
                  </a:lnTo>
                  <a:lnTo>
                    <a:pt x="636878" y="100371"/>
                  </a:lnTo>
                  <a:lnTo>
                    <a:pt x="638529" y="89944"/>
                  </a:lnTo>
                  <a:lnTo>
                    <a:pt x="642729" y="83407"/>
                  </a:lnTo>
                  <a:lnTo>
                    <a:pt x="648348" y="80024"/>
                  </a:lnTo>
                  <a:lnTo>
                    <a:pt x="654259" y="79060"/>
                  </a:lnTo>
                  <a:lnTo>
                    <a:pt x="690303" y="79060"/>
                  </a:lnTo>
                  <a:lnTo>
                    <a:pt x="684322" y="67847"/>
                  </a:lnTo>
                  <a:lnTo>
                    <a:pt x="636878" y="67847"/>
                  </a:lnTo>
                  <a:lnTo>
                    <a:pt x="636878" y="59710"/>
                  </a:lnTo>
                  <a:lnTo>
                    <a:pt x="635474" y="58313"/>
                  </a:lnTo>
                  <a:close/>
                </a:path>
                <a:path w="1165225" h="295275">
                  <a:moveTo>
                    <a:pt x="690303" y="79060"/>
                  </a:moveTo>
                  <a:lnTo>
                    <a:pt x="654259" y="79060"/>
                  </a:lnTo>
                  <a:lnTo>
                    <a:pt x="660166" y="80024"/>
                  </a:lnTo>
                  <a:lnTo>
                    <a:pt x="665784" y="83407"/>
                  </a:lnTo>
                  <a:lnTo>
                    <a:pt x="669983" y="89944"/>
                  </a:lnTo>
                  <a:lnTo>
                    <a:pt x="671634" y="100371"/>
                  </a:lnTo>
                  <a:lnTo>
                    <a:pt x="671634" y="197116"/>
                  </a:lnTo>
                  <a:lnTo>
                    <a:pt x="673037" y="198520"/>
                  </a:lnTo>
                  <a:lnTo>
                    <a:pt x="693783" y="198520"/>
                  </a:lnTo>
                  <a:lnTo>
                    <a:pt x="695180" y="197116"/>
                  </a:lnTo>
                  <a:lnTo>
                    <a:pt x="695180" y="104861"/>
                  </a:lnTo>
                  <a:lnTo>
                    <a:pt x="692267" y="82742"/>
                  </a:lnTo>
                  <a:lnTo>
                    <a:pt x="690303" y="79060"/>
                  </a:lnTo>
                  <a:close/>
                </a:path>
                <a:path w="1165225" h="295275">
                  <a:moveTo>
                    <a:pt x="657623" y="57189"/>
                  </a:moveTo>
                  <a:lnTo>
                    <a:pt x="647528" y="57748"/>
                  </a:lnTo>
                  <a:lnTo>
                    <a:pt x="641079" y="62237"/>
                  </a:lnTo>
                  <a:lnTo>
                    <a:pt x="636878" y="67847"/>
                  </a:lnTo>
                  <a:lnTo>
                    <a:pt x="684322" y="67847"/>
                  </a:lnTo>
                  <a:lnTo>
                    <a:pt x="672359" y="59433"/>
                  </a:lnTo>
                  <a:lnTo>
                    <a:pt x="657623" y="57189"/>
                  </a:lnTo>
                  <a:close/>
                </a:path>
                <a:path w="1165225" h="295275">
                  <a:moveTo>
                    <a:pt x="523633" y="57189"/>
                  </a:moveTo>
                  <a:lnTo>
                    <a:pt x="508667" y="59809"/>
                  </a:lnTo>
                  <a:lnTo>
                    <a:pt x="495146" y="68475"/>
                  </a:lnTo>
                  <a:lnTo>
                    <a:pt x="485355" y="84398"/>
                  </a:lnTo>
                  <a:lnTo>
                    <a:pt x="481584" y="108786"/>
                  </a:lnTo>
                  <a:lnTo>
                    <a:pt x="481584" y="148046"/>
                  </a:lnTo>
                  <a:lnTo>
                    <a:pt x="485355" y="172431"/>
                  </a:lnTo>
                  <a:lnTo>
                    <a:pt x="495146" y="188351"/>
                  </a:lnTo>
                  <a:lnTo>
                    <a:pt x="508667" y="197017"/>
                  </a:lnTo>
                  <a:lnTo>
                    <a:pt x="523633" y="199637"/>
                  </a:lnTo>
                  <a:lnTo>
                    <a:pt x="538598" y="197017"/>
                  </a:lnTo>
                  <a:lnTo>
                    <a:pt x="552118" y="188351"/>
                  </a:lnTo>
                  <a:lnTo>
                    <a:pt x="558625" y="177766"/>
                  </a:lnTo>
                  <a:lnTo>
                    <a:pt x="523633" y="177766"/>
                  </a:lnTo>
                  <a:lnTo>
                    <a:pt x="517312" y="176697"/>
                  </a:lnTo>
                  <a:lnTo>
                    <a:pt x="511332" y="172999"/>
                  </a:lnTo>
                  <a:lnTo>
                    <a:pt x="506877" y="165935"/>
                  </a:lnTo>
                  <a:lnTo>
                    <a:pt x="505129" y="154771"/>
                  </a:lnTo>
                  <a:lnTo>
                    <a:pt x="505129" y="102057"/>
                  </a:lnTo>
                  <a:lnTo>
                    <a:pt x="506877" y="90892"/>
                  </a:lnTo>
                  <a:lnTo>
                    <a:pt x="511332" y="83828"/>
                  </a:lnTo>
                  <a:lnTo>
                    <a:pt x="517312" y="80129"/>
                  </a:lnTo>
                  <a:lnTo>
                    <a:pt x="523633" y="79060"/>
                  </a:lnTo>
                  <a:lnTo>
                    <a:pt x="558624" y="79060"/>
                  </a:lnTo>
                  <a:lnTo>
                    <a:pt x="552118" y="68475"/>
                  </a:lnTo>
                  <a:lnTo>
                    <a:pt x="538598" y="59809"/>
                  </a:lnTo>
                  <a:lnTo>
                    <a:pt x="523633" y="57189"/>
                  </a:lnTo>
                  <a:close/>
                </a:path>
                <a:path w="1165225" h="295275">
                  <a:moveTo>
                    <a:pt x="558624" y="79060"/>
                  </a:moveTo>
                  <a:lnTo>
                    <a:pt x="523633" y="79060"/>
                  </a:lnTo>
                  <a:lnTo>
                    <a:pt x="529952" y="80129"/>
                  </a:lnTo>
                  <a:lnTo>
                    <a:pt x="535929" y="83828"/>
                  </a:lnTo>
                  <a:lnTo>
                    <a:pt x="540383" y="90892"/>
                  </a:lnTo>
                  <a:lnTo>
                    <a:pt x="542131" y="102057"/>
                  </a:lnTo>
                  <a:lnTo>
                    <a:pt x="542131" y="154771"/>
                  </a:lnTo>
                  <a:lnTo>
                    <a:pt x="540383" y="165935"/>
                  </a:lnTo>
                  <a:lnTo>
                    <a:pt x="535929" y="172999"/>
                  </a:lnTo>
                  <a:lnTo>
                    <a:pt x="529952" y="176697"/>
                  </a:lnTo>
                  <a:lnTo>
                    <a:pt x="523633" y="177766"/>
                  </a:lnTo>
                  <a:lnTo>
                    <a:pt x="558625" y="177766"/>
                  </a:lnTo>
                  <a:lnTo>
                    <a:pt x="561906" y="172431"/>
                  </a:lnTo>
                  <a:lnTo>
                    <a:pt x="565677" y="148046"/>
                  </a:lnTo>
                  <a:lnTo>
                    <a:pt x="565677" y="108786"/>
                  </a:lnTo>
                  <a:lnTo>
                    <a:pt x="561906" y="84398"/>
                  </a:lnTo>
                  <a:lnTo>
                    <a:pt x="558624" y="79060"/>
                  </a:lnTo>
                  <a:close/>
                </a:path>
                <a:path w="1165225" h="295275">
                  <a:moveTo>
                    <a:pt x="413748" y="58313"/>
                  </a:moveTo>
                  <a:lnTo>
                    <a:pt x="393007" y="58313"/>
                  </a:lnTo>
                  <a:lnTo>
                    <a:pt x="391604" y="59710"/>
                  </a:lnTo>
                  <a:lnTo>
                    <a:pt x="391604" y="197116"/>
                  </a:lnTo>
                  <a:lnTo>
                    <a:pt x="393007" y="198520"/>
                  </a:lnTo>
                  <a:lnTo>
                    <a:pt x="413748" y="198520"/>
                  </a:lnTo>
                  <a:lnTo>
                    <a:pt x="415151" y="197116"/>
                  </a:lnTo>
                  <a:lnTo>
                    <a:pt x="415151" y="108786"/>
                  </a:lnTo>
                  <a:lnTo>
                    <a:pt x="415370" y="98403"/>
                  </a:lnTo>
                  <a:lnTo>
                    <a:pt x="416903" y="89228"/>
                  </a:lnTo>
                  <a:lnTo>
                    <a:pt x="421064" y="82683"/>
                  </a:lnTo>
                  <a:lnTo>
                    <a:pt x="429167" y="80186"/>
                  </a:lnTo>
                  <a:lnTo>
                    <a:pt x="443743" y="80186"/>
                  </a:lnTo>
                  <a:lnTo>
                    <a:pt x="443743" y="67288"/>
                  </a:lnTo>
                  <a:lnTo>
                    <a:pt x="415151" y="67288"/>
                  </a:lnTo>
                  <a:lnTo>
                    <a:pt x="415151" y="59710"/>
                  </a:lnTo>
                  <a:lnTo>
                    <a:pt x="413748" y="58313"/>
                  </a:lnTo>
                  <a:close/>
                </a:path>
                <a:path w="1165225" h="295275">
                  <a:moveTo>
                    <a:pt x="443743" y="80186"/>
                  </a:moveTo>
                  <a:lnTo>
                    <a:pt x="431686" y="80186"/>
                  </a:lnTo>
                  <a:lnTo>
                    <a:pt x="433649" y="80464"/>
                  </a:lnTo>
                  <a:lnTo>
                    <a:pt x="438136" y="81587"/>
                  </a:lnTo>
                  <a:lnTo>
                    <a:pt x="442341" y="82707"/>
                  </a:lnTo>
                  <a:lnTo>
                    <a:pt x="443743" y="80186"/>
                  </a:lnTo>
                  <a:close/>
                </a:path>
                <a:path w="1165225" h="295275">
                  <a:moveTo>
                    <a:pt x="442341" y="58313"/>
                  </a:moveTo>
                  <a:lnTo>
                    <a:pt x="435333" y="58313"/>
                  </a:lnTo>
                  <a:lnTo>
                    <a:pt x="429447" y="58593"/>
                  </a:lnTo>
                  <a:lnTo>
                    <a:pt x="421600" y="60836"/>
                  </a:lnTo>
                  <a:lnTo>
                    <a:pt x="415151" y="67288"/>
                  </a:lnTo>
                  <a:lnTo>
                    <a:pt x="443743" y="67288"/>
                  </a:lnTo>
                  <a:lnTo>
                    <a:pt x="443743" y="59710"/>
                  </a:lnTo>
                  <a:lnTo>
                    <a:pt x="442341" y="58313"/>
                  </a:lnTo>
                  <a:close/>
                </a:path>
                <a:path w="1165225" h="295275">
                  <a:moveTo>
                    <a:pt x="282839" y="58313"/>
                  </a:moveTo>
                  <a:lnTo>
                    <a:pt x="262098" y="58313"/>
                  </a:lnTo>
                  <a:lnTo>
                    <a:pt x="260695" y="59710"/>
                  </a:lnTo>
                  <a:lnTo>
                    <a:pt x="260695" y="197116"/>
                  </a:lnTo>
                  <a:lnTo>
                    <a:pt x="262098" y="198520"/>
                  </a:lnTo>
                  <a:lnTo>
                    <a:pt x="282839" y="198520"/>
                  </a:lnTo>
                  <a:lnTo>
                    <a:pt x="284242" y="197116"/>
                  </a:lnTo>
                  <a:lnTo>
                    <a:pt x="284242" y="100371"/>
                  </a:lnTo>
                  <a:lnTo>
                    <a:pt x="285893" y="89944"/>
                  </a:lnTo>
                  <a:lnTo>
                    <a:pt x="290093" y="83407"/>
                  </a:lnTo>
                  <a:lnTo>
                    <a:pt x="295712" y="80024"/>
                  </a:lnTo>
                  <a:lnTo>
                    <a:pt x="301622" y="79060"/>
                  </a:lnTo>
                  <a:lnTo>
                    <a:pt x="337667" y="79060"/>
                  </a:lnTo>
                  <a:lnTo>
                    <a:pt x="331685" y="67847"/>
                  </a:lnTo>
                  <a:lnTo>
                    <a:pt x="284242" y="67847"/>
                  </a:lnTo>
                  <a:lnTo>
                    <a:pt x="284242" y="59710"/>
                  </a:lnTo>
                  <a:lnTo>
                    <a:pt x="282839" y="58313"/>
                  </a:lnTo>
                  <a:close/>
                </a:path>
                <a:path w="1165225" h="295275">
                  <a:moveTo>
                    <a:pt x="337667" y="79060"/>
                  </a:moveTo>
                  <a:lnTo>
                    <a:pt x="301622" y="79060"/>
                  </a:lnTo>
                  <a:lnTo>
                    <a:pt x="307529" y="80024"/>
                  </a:lnTo>
                  <a:lnTo>
                    <a:pt x="313147" y="83407"/>
                  </a:lnTo>
                  <a:lnTo>
                    <a:pt x="317346" y="89944"/>
                  </a:lnTo>
                  <a:lnTo>
                    <a:pt x="318997" y="100371"/>
                  </a:lnTo>
                  <a:lnTo>
                    <a:pt x="318997" y="197116"/>
                  </a:lnTo>
                  <a:lnTo>
                    <a:pt x="320400" y="198520"/>
                  </a:lnTo>
                  <a:lnTo>
                    <a:pt x="341146" y="198520"/>
                  </a:lnTo>
                  <a:lnTo>
                    <a:pt x="342544" y="197116"/>
                  </a:lnTo>
                  <a:lnTo>
                    <a:pt x="342544" y="104861"/>
                  </a:lnTo>
                  <a:lnTo>
                    <a:pt x="339631" y="82742"/>
                  </a:lnTo>
                  <a:lnTo>
                    <a:pt x="337667" y="79060"/>
                  </a:lnTo>
                  <a:close/>
                </a:path>
                <a:path w="1165225" h="295275">
                  <a:moveTo>
                    <a:pt x="304985" y="57189"/>
                  </a:moveTo>
                  <a:lnTo>
                    <a:pt x="294892" y="57748"/>
                  </a:lnTo>
                  <a:lnTo>
                    <a:pt x="288443" y="62237"/>
                  </a:lnTo>
                  <a:lnTo>
                    <a:pt x="284242" y="67847"/>
                  </a:lnTo>
                  <a:lnTo>
                    <a:pt x="331685" y="67847"/>
                  </a:lnTo>
                  <a:lnTo>
                    <a:pt x="319721" y="59433"/>
                  </a:lnTo>
                  <a:lnTo>
                    <a:pt x="304985" y="57189"/>
                  </a:lnTo>
                  <a:close/>
                </a:path>
                <a:path w="1165225" h="295275">
                  <a:moveTo>
                    <a:pt x="170996" y="57189"/>
                  </a:moveTo>
                  <a:lnTo>
                    <a:pt x="156030" y="59809"/>
                  </a:lnTo>
                  <a:lnTo>
                    <a:pt x="142508" y="68475"/>
                  </a:lnTo>
                  <a:lnTo>
                    <a:pt x="132718" y="84398"/>
                  </a:lnTo>
                  <a:lnTo>
                    <a:pt x="128946" y="108786"/>
                  </a:lnTo>
                  <a:lnTo>
                    <a:pt x="128946" y="148046"/>
                  </a:lnTo>
                  <a:lnTo>
                    <a:pt x="132718" y="172431"/>
                  </a:lnTo>
                  <a:lnTo>
                    <a:pt x="142508" y="188351"/>
                  </a:lnTo>
                  <a:lnTo>
                    <a:pt x="156030" y="197017"/>
                  </a:lnTo>
                  <a:lnTo>
                    <a:pt x="170996" y="199637"/>
                  </a:lnTo>
                  <a:lnTo>
                    <a:pt x="189999" y="195270"/>
                  </a:lnTo>
                  <a:lnTo>
                    <a:pt x="202775" y="184462"/>
                  </a:lnTo>
                  <a:lnTo>
                    <a:pt x="206192" y="177766"/>
                  </a:lnTo>
                  <a:lnTo>
                    <a:pt x="170996" y="177766"/>
                  </a:lnTo>
                  <a:lnTo>
                    <a:pt x="163848" y="176395"/>
                  </a:lnTo>
                  <a:lnTo>
                    <a:pt x="157961" y="172263"/>
                  </a:lnTo>
                  <a:lnTo>
                    <a:pt x="153965" y="165345"/>
                  </a:lnTo>
                  <a:lnTo>
                    <a:pt x="152493" y="155615"/>
                  </a:lnTo>
                  <a:lnTo>
                    <a:pt x="152493" y="134584"/>
                  </a:lnTo>
                  <a:lnTo>
                    <a:pt x="153894" y="133181"/>
                  </a:lnTo>
                  <a:lnTo>
                    <a:pt x="211637" y="133181"/>
                  </a:lnTo>
                  <a:lnTo>
                    <a:pt x="213041" y="132060"/>
                  </a:lnTo>
                  <a:lnTo>
                    <a:pt x="213041" y="112433"/>
                  </a:lnTo>
                  <a:lnTo>
                    <a:pt x="153894" y="112433"/>
                  </a:lnTo>
                  <a:lnTo>
                    <a:pt x="152493" y="111029"/>
                  </a:lnTo>
                  <a:lnTo>
                    <a:pt x="152493" y="101217"/>
                  </a:lnTo>
                  <a:lnTo>
                    <a:pt x="153965" y="91483"/>
                  </a:lnTo>
                  <a:lnTo>
                    <a:pt x="157961" y="84563"/>
                  </a:lnTo>
                  <a:lnTo>
                    <a:pt x="163848" y="80431"/>
                  </a:lnTo>
                  <a:lnTo>
                    <a:pt x="170996" y="79060"/>
                  </a:lnTo>
                  <a:lnTo>
                    <a:pt x="205988" y="79060"/>
                  </a:lnTo>
                  <a:lnTo>
                    <a:pt x="199481" y="68475"/>
                  </a:lnTo>
                  <a:lnTo>
                    <a:pt x="185961" y="59809"/>
                  </a:lnTo>
                  <a:lnTo>
                    <a:pt x="170996" y="57189"/>
                  </a:lnTo>
                  <a:close/>
                </a:path>
                <a:path w="1165225" h="295275">
                  <a:moveTo>
                    <a:pt x="210240" y="151691"/>
                  </a:moveTo>
                  <a:lnTo>
                    <a:pt x="190052" y="151691"/>
                  </a:lnTo>
                  <a:lnTo>
                    <a:pt x="189494" y="154212"/>
                  </a:lnTo>
                  <a:lnTo>
                    <a:pt x="189217" y="158982"/>
                  </a:lnTo>
                  <a:lnTo>
                    <a:pt x="187512" y="166884"/>
                  </a:lnTo>
                  <a:lnTo>
                    <a:pt x="183575" y="172790"/>
                  </a:lnTo>
                  <a:lnTo>
                    <a:pt x="177903" y="176487"/>
                  </a:lnTo>
                  <a:lnTo>
                    <a:pt x="170996" y="177766"/>
                  </a:lnTo>
                  <a:lnTo>
                    <a:pt x="206192" y="177766"/>
                  </a:lnTo>
                  <a:lnTo>
                    <a:pt x="209821" y="170657"/>
                  </a:lnTo>
                  <a:lnTo>
                    <a:pt x="211637" y="157297"/>
                  </a:lnTo>
                  <a:lnTo>
                    <a:pt x="211359" y="153089"/>
                  </a:lnTo>
                  <a:lnTo>
                    <a:pt x="210240" y="151691"/>
                  </a:lnTo>
                  <a:close/>
                </a:path>
                <a:path w="1165225" h="295275">
                  <a:moveTo>
                    <a:pt x="205988" y="79060"/>
                  </a:moveTo>
                  <a:lnTo>
                    <a:pt x="170996" y="79060"/>
                  </a:lnTo>
                  <a:lnTo>
                    <a:pt x="178142" y="80431"/>
                  </a:lnTo>
                  <a:lnTo>
                    <a:pt x="184027" y="84563"/>
                  </a:lnTo>
                  <a:lnTo>
                    <a:pt x="188022" y="91483"/>
                  </a:lnTo>
                  <a:lnTo>
                    <a:pt x="189494" y="101217"/>
                  </a:lnTo>
                  <a:lnTo>
                    <a:pt x="189494" y="111029"/>
                  </a:lnTo>
                  <a:lnTo>
                    <a:pt x="188090" y="112433"/>
                  </a:lnTo>
                  <a:lnTo>
                    <a:pt x="213041" y="112433"/>
                  </a:lnTo>
                  <a:lnTo>
                    <a:pt x="213041" y="108786"/>
                  </a:lnTo>
                  <a:lnTo>
                    <a:pt x="209270" y="84398"/>
                  </a:lnTo>
                  <a:lnTo>
                    <a:pt x="205988" y="79060"/>
                  </a:lnTo>
                  <a:close/>
                </a:path>
                <a:path w="1165225" h="295275">
                  <a:moveTo>
                    <a:pt x="42047" y="57189"/>
                  </a:moveTo>
                  <a:lnTo>
                    <a:pt x="27080" y="59809"/>
                  </a:lnTo>
                  <a:lnTo>
                    <a:pt x="13559" y="68475"/>
                  </a:lnTo>
                  <a:lnTo>
                    <a:pt x="3770" y="84398"/>
                  </a:lnTo>
                  <a:lnTo>
                    <a:pt x="0" y="108786"/>
                  </a:lnTo>
                  <a:lnTo>
                    <a:pt x="0" y="148046"/>
                  </a:lnTo>
                  <a:lnTo>
                    <a:pt x="3770" y="172431"/>
                  </a:lnTo>
                  <a:lnTo>
                    <a:pt x="13559" y="188351"/>
                  </a:lnTo>
                  <a:lnTo>
                    <a:pt x="27080" y="197017"/>
                  </a:lnTo>
                  <a:lnTo>
                    <a:pt x="42047" y="199637"/>
                  </a:lnTo>
                  <a:lnTo>
                    <a:pt x="57013" y="197017"/>
                  </a:lnTo>
                  <a:lnTo>
                    <a:pt x="70534" y="188351"/>
                  </a:lnTo>
                  <a:lnTo>
                    <a:pt x="77042" y="177766"/>
                  </a:lnTo>
                  <a:lnTo>
                    <a:pt x="42047" y="177766"/>
                  </a:lnTo>
                  <a:lnTo>
                    <a:pt x="35726" y="176697"/>
                  </a:lnTo>
                  <a:lnTo>
                    <a:pt x="29748" y="172999"/>
                  </a:lnTo>
                  <a:lnTo>
                    <a:pt x="25294" y="165935"/>
                  </a:lnTo>
                  <a:lnTo>
                    <a:pt x="23547" y="154771"/>
                  </a:lnTo>
                  <a:lnTo>
                    <a:pt x="23547" y="102057"/>
                  </a:lnTo>
                  <a:lnTo>
                    <a:pt x="25294" y="90892"/>
                  </a:lnTo>
                  <a:lnTo>
                    <a:pt x="29748" y="83828"/>
                  </a:lnTo>
                  <a:lnTo>
                    <a:pt x="35726" y="80129"/>
                  </a:lnTo>
                  <a:lnTo>
                    <a:pt x="42047" y="79060"/>
                  </a:lnTo>
                  <a:lnTo>
                    <a:pt x="77041" y="79060"/>
                  </a:lnTo>
                  <a:lnTo>
                    <a:pt x="70534" y="68475"/>
                  </a:lnTo>
                  <a:lnTo>
                    <a:pt x="57013" y="59809"/>
                  </a:lnTo>
                  <a:lnTo>
                    <a:pt x="42047" y="57189"/>
                  </a:lnTo>
                  <a:close/>
                </a:path>
                <a:path w="1165225" h="295275">
                  <a:moveTo>
                    <a:pt x="77041" y="79060"/>
                  </a:moveTo>
                  <a:lnTo>
                    <a:pt x="42047" y="79060"/>
                  </a:lnTo>
                  <a:lnTo>
                    <a:pt x="48366" y="80129"/>
                  </a:lnTo>
                  <a:lnTo>
                    <a:pt x="54344" y="83828"/>
                  </a:lnTo>
                  <a:lnTo>
                    <a:pt x="58799" y="90892"/>
                  </a:lnTo>
                  <a:lnTo>
                    <a:pt x="60547" y="102057"/>
                  </a:lnTo>
                  <a:lnTo>
                    <a:pt x="60547" y="154771"/>
                  </a:lnTo>
                  <a:lnTo>
                    <a:pt x="58799" y="165935"/>
                  </a:lnTo>
                  <a:lnTo>
                    <a:pt x="54344" y="172999"/>
                  </a:lnTo>
                  <a:lnTo>
                    <a:pt x="48366" y="176697"/>
                  </a:lnTo>
                  <a:lnTo>
                    <a:pt x="42047" y="177766"/>
                  </a:lnTo>
                  <a:lnTo>
                    <a:pt x="77042" y="177766"/>
                  </a:lnTo>
                  <a:lnTo>
                    <a:pt x="80323" y="172431"/>
                  </a:lnTo>
                  <a:lnTo>
                    <a:pt x="84094" y="148046"/>
                  </a:lnTo>
                  <a:lnTo>
                    <a:pt x="84094" y="108786"/>
                  </a:lnTo>
                  <a:lnTo>
                    <a:pt x="80323" y="84398"/>
                  </a:lnTo>
                  <a:lnTo>
                    <a:pt x="77041" y="79060"/>
                  </a:lnTo>
                  <a:close/>
                </a:path>
                <a:path w="1165225" h="295275">
                  <a:moveTo>
                    <a:pt x="1156254" y="223013"/>
                  </a:moveTo>
                  <a:lnTo>
                    <a:pt x="1144021" y="223013"/>
                  </a:lnTo>
                  <a:lnTo>
                    <a:pt x="1144021" y="226486"/>
                  </a:lnTo>
                  <a:lnTo>
                    <a:pt x="1152288" y="226486"/>
                  </a:lnTo>
                  <a:lnTo>
                    <a:pt x="1152288" y="290643"/>
                  </a:lnTo>
                  <a:lnTo>
                    <a:pt x="1144021" y="290643"/>
                  </a:lnTo>
                  <a:lnTo>
                    <a:pt x="1144021" y="294119"/>
                  </a:lnTo>
                  <a:lnTo>
                    <a:pt x="1156254" y="294119"/>
                  </a:lnTo>
                  <a:lnTo>
                    <a:pt x="1156254" y="223013"/>
                  </a:lnTo>
                  <a:close/>
                </a:path>
                <a:path w="1165225" h="295275">
                  <a:moveTo>
                    <a:pt x="1085524" y="246071"/>
                  </a:moveTo>
                  <a:lnTo>
                    <a:pt x="1077097" y="246071"/>
                  </a:lnTo>
                  <a:lnTo>
                    <a:pt x="1077097" y="280115"/>
                  </a:lnTo>
                  <a:lnTo>
                    <a:pt x="1084728" y="288495"/>
                  </a:lnTo>
                  <a:lnTo>
                    <a:pt x="1087702" y="288495"/>
                  </a:lnTo>
                  <a:lnTo>
                    <a:pt x="1089289" y="288066"/>
                  </a:lnTo>
                  <a:lnTo>
                    <a:pt x="1091769" y="286359"/>
                  </a:lnTo>
                  <a:lnTo>
                    <a:pt x="1092829" y="285269"/>
                  </a:lnTo>
                  <a:lnTo>
                    <a:pt x="1093708" y="283947"/>
                  </a:lnTo>
                  <a:lnTo>
                    <a:pt x="1102307" y="283947"/>
                  </a:lnTo>
                  <a:lnTo>
                    <a:pt x="1102307" y="280059"/>
                  </a:lnTo>
                  <a:lnTo>
                    <a:pt x="1088336" y="280059"/>
                  </a:lnTo>
                  <a:lnTo>
                    <a:pt x="1087318" y="279620"/>
                  </a:lnTo>
                  <a:lnTo>
                    <a:pt x="1085884" y="277855"/>
                  </a:lnTo>
                  <a:lnTo>
                    <a:pt x="1085524" y="276642"/>
                  </a:lnTo>
                  <a:lnTo>
                    <a:pt x="1085524" y="246071"/>
                  </a:lnTo>
                  <a:close/>
                </a:path>
                <a:path w="1165225" h="295275">
                  <a:moveTo>
                    <a:pt x="1102307" y="283947"/>
                  </a:moveTo>
                  <a:lnTo>
                    <a:pt x="1093877" y="283947"/>
                  </a:lnTo>
                  <a:lnTo>
                    <a:pt x="1093877" y="287999"/>
                  </a:lnTo>
                  <a:lnTo>
                    <a:pt x="1102307" y="287999"/>
                  </a:lnTo>
                  <a:lnTo>
                    <a:pt x="1102307" y="283947"/>
                  </a:lnTo>
                  <a:close/>
                </a:path>
                <a:path w="1165225" h="295275">
                  <a:moveTo>
                    <a:pt x="1102307" y="246071"/>
                  </a:moveTo>
                  <a:lnTo>
                    <a:pt x="1093877" y="246071"/>
                  </a:lnTo>
                  <a:lnTo>
                    <a:pt x="1093772" y="276642"/>
                  </a:lnTo>
                  <a:lnTo>
                    <a:pt x="1093574" y="277580"/>
                  </a:lnTo>
                  <a:lnTo>
                    <a:pt x="1092358" y="279562"/>
                  </a:lnTo>
                  <a:lnTo>
                    <a:pt x="1091256" y="280059"/>
                  </a:lnTo>
                  <a:lnTo>
                    <a:pt x="1102307" y="280059"/>
                  </a:lnTo>
                  <a:lnTo>
                    <a:pt x="1102307" y="246071"/>
                  </a:lnTo>
                  <a:close/>
                </a:path>
                <a:path w="1165225" h="295275">
                  <a:moveTo>
                    <a:pt x="1018800" y="229116"/>
                  </a:moveTo>
                  <a:lnTo>
                    <a:pt x="1010370" y="229116"/>
                  </a:lnTo>
                  <a:lnTo>
                    <a:pt x="1010370" y="287999"/>
                  </a:lnTo>
                  <a:lnTo>
                    <a:pt x="1018800" y="287999"/>
                  </a:lnTo>
                  <a:lnTo>
                    <a:pt x="1018905" y="257427"/>
                  </a:lnTo>
                  <a:lnTo>
                    <a:pt x="1019103" y="256490"/>
                  </a:lnTo>
                  <a:lnTo>
                    <a:pt x="1020316" y="254505"/>
                  </a:lnTo>
                  <a:lnTo>
                    <a:pt x="1021419" y="254011"/>
                  </a:lnTo>
                  <a:lnTo>
                    <a:pt x="1035583" y="254011"/>
                  </a:lnTo>
                  <a:lnTo>
                    <a:pt x="1035337" y="252371"/>
                  </a:lnTo>
                  <a:lnTo>
                    <a:pt x="1034475" y="250125"/>
                  </a:lnTo>
                  <a:lnTo>
                    <a:pt x="1018800" y="250125"/>
                  </a:lnTo>
                  <a:lnTo>
                    <a:pt x="1018800" y="229116"/>
                  </a:lnTo>
                  <a:close/>
                </a:path>
                <a:path w="1165225" h="295275">
                  <a:moveTo>
                    <a:pt x="1035583" y="254011"/>
                  </a:moveTo>
                  <a:lnTo>
                    <a:pt x="1024340" y="254011"/>
                  </a:lnTo>
                  <a:lnTo>
                    <a:pt x="1025359" y="254452"/>
                  </a:lnTo>
                  <a:lnTo>
                    <a:pt x="1026793" y="256217"/>
                  </a:lnTo>
                  <a:lnTo>
                    <a:pt x="1027153" y="257427"/>
                  </a:lnTo>
                  <a:lnTo>
                    <a:pt x="1027153" y="287999"/>
                  </a:lnTo>
                  <a:lnTo>
                    <a:pt x="1035583" y="287999"/>
                  </a:lnTo>
                  <a:lnTo>
                    <a:pt x="1035583" y="254011"/>
                  </a:lnTo>
                  <a:close/>
                </a:path>
                <a:path w="1165225" h="295275">
                  <a:moveTo>
                    <a:pt x="1027949" y="245577"/>
                  </a:moveTo>
                  <a:lnTo>
                    <a:pt x="1024972" y="245577"/>
                  </a:lnTo>
                  <a:lnTo>
                    <a:pt x="1023388" y="246004"/>
                  </a:lnTo>
                  <a:lnTo>
                    <a:pt x="1020911" y="247710"/>
                  </a:lnTo>
                  <a:lnTo>
                    <a:pt x="1019846" y="248800"/>
                  </a:lnTo>
                  <a:lnTo>
                    <a:pt x="1018969" y="250125"/>
                  </a:lnTo>
                  <a:lnTo>
                    <a:pt x="1034475" y="250125"/>
                  </a:lnTo>
                  <a:lnTo>
                    <a:pt x="1027949" y="245577"/>
                  </a:lnTo>
                  <a:close/>
                </a:path>
                <a:path w="1165225" h="295275">
                  <a:moveTo>
                    <a:pt x="962126" y="237056"/>
                  </a:moveTo>
                  <a:lnTo>
                    <a:pt x="953695" y="237056"/>
                  </a:lnTo>
                  <a:lnTo>
                    <a:pt x="953695" y="287999"/>
                  </a:lnTo>
                  <a:lnTo>
                    <a:pt x="962126" y="287999"/>
                  </a:lnTo>
                  <a:lnTo>
                    <a:pt x="962126" y="237056"/>
                  </a:lnTo>
                  <a:close/>
                </a:path>
                <a:path w="1165225" h="295275">
                  <a:moveTo>
                    <a:pt x="971878" y="229116"/>
                  </a:moveTo>
                  <a:lnTo>
                    <a:pt x="943940" y="229116"/>
                  </a:lnTo>
                  <a:lnTo>
                    <a:pt x="943940" y="237056"/>
                  </a:lnTo>
                  <a:lnTo>
                    <a:pt x="971878" y="237056"/>
                  </a:lnTo>
                  <a:lnTo>
                    <a:pt x="971878" y="229116"/>
                  </a:lnTo>
                  <a:close/>
                </a:path>
                <a:path w="1165225" h="295275">
                  <a:moveTo>
                    <a:pt x="903593" y="223013"/>
                  </a:moveTo>
                  <a:lnTo>
                    <a:pt x="891363" y="223013"/>
                  </a:lnTo>
                  <a:lnTo>
                    <a:pt x="891363" y="294119"/>
                  </a:lnTo>
                  <a:lnTo>
                    <a:pt x="903593" y="294119"/>
                  </a:lnTo>
                  <a:lnTo>
                    <a:pt x="903593" y="290399"/>
                  </a:lnTo>
                  <a:lnTo>
                    <a:pt x="895578" y="290399"/>
                  </a:lnTo>
                  <a:lnTo>
                    <a:pt x="895578" y="226733"/>
                  </a:lnTo>
                  <a:lnTo>
                    <a:pt x="903593" y="226733"/>
                  </a:lnTo>
                  <a:lnTo>
                    <a:pt x="903593" y="223013"/>
                  </a:lnTo>
                  <a:close/>
                </a:path>
                <a:path w="1165225" h="295275">
                  <a:moveTo>
                    <a:pt x="822236" y="223310"/>
                  </a:moveTo>
                  <a:lnTo>
                    <a:pt x="811052" y="223310"/>
                  </a:lnTo>
                  <a:lnTo>
                    <a:pt x="797901" y="258452"/>
                  </a:lnTo>
                  <a:lnTo>
                    <a:pt x="796071" y="276951"/>
                  </a:lnTo>
                  <a:lnTo>
                    <a:pt x="796199" y="279896"/>
                  </a:lnTo>
                  <a:lnTo>
                    <a:pt x="796331" y="281125"/>
                  </a:lnTo>
                  <a:lnTo>
                    <a:pt x="796528" y="282106"/>
                  </a:lnTo>
                  <a:lnTo>
                    <a:pt x="796660" y="283152"/>
                  </a:lnTo>
                  <a:lnTo>
                    <a:pt x="796874" y="284038"/>
                  </a:lnTo>
                  <a:lnTo>
                    <a:pt x="797460" y="285478"/>
                  </a:lnTo>
                  <a:lnTo>
                    <a:pt x="797867" y="286227"/>
                  </a:lnTo>
                  <a:lnTo>
                    <a:pt x="798391" y="287013"/>
                  </a:lnTo>
                  <a:lnTo>
                    <a:pt x="799702" y="289110"/>
                  </a:lnTo>
                  <a:lnTo>
                    <a:pt x="801434" y="290758"/>
                  </a:lnTo>
                  <a:lnTo>
                    <a:pt x="805751" y="293182"/>
                  </a:lnTo>
                  <a:lnTo>
                    <a:pt x="808203" y="293787"/>
                  </a:lnTo>
                  <a:lnTo>
                    <a:pt x="813699" y="293787"/>
                  </a:lnTo>
                  <a:lnTo>
                    <a:pt x="825105" y="283773"/>
                  </a:lnTo>
                  <a:lnTo>
                    <a:pt x="809644" y="283773"/>
                  </a:lnTo>
                  <a:lnTo>
                    <a:pt x="808498" y="283316"/>
                  </a:lnTo>
                  <a:lnTo>
                    <a:pt x="806536" y="281485"/>
                  </a:lnTo>
                  <a:lnTo>
                    <a:pt x="806046" y="280275"/>
                  </a:lnTo>
                  <a:lnTo>
                    <a:pt x="806106" y="264160"/>
                  </a:lnTo>
                  <a:lnTo>
                    <a:pt x="806536" y="263099"/>
                  </a:lnTo>
                  <a:lnTo>
                    <a:pt x="808498" y="261265"/>
                  </a:lnTo>
                  <a:lnTo>
                    <a:pt x="809644" y="260805"/>
                  </a:lnTo>
                  <a:lnTo>
                    <a:pt x="825359" y="260805"/>
                  </a:lnTo>
                  <a:lnTo>
                    <a:pt x="825258" y="260233"/>
                  </a:lnTo>
                  <a:lnTo>
                    <a:pt x="819476" y="252854"/>
                  </a:lnTo>
                  <a:lnTo>
                    <a:pt x="811052" y="252854"/>
                  </a:lnTo>
                  <a:lnTo>
                    <a:pt x="810853" y="252660"/>
                  </a:lnTo>
                  <a:lnTo>
                    <a:pt x="822236" y="223310"/>
                  </a:lnTo>
                  <a:close/>
                </a:path>
                <a:path w="1165225" h="295275">
                  <a:moveTo>
                    <a:pt x="825359" y="260805"/>
                  </a:moveTo>
                  <a:lnTo>
                    <a:pt x="812258" y="260805"/>
                  </a:lnTo>
                  <a:lnTo>
                    <a:pt x="813404" y="261265"/>
                  </a:lnTo>
                  <a:lnTo>
                    <a:pt x="815369" y="263099"/>
                  </a:lnTo>
                  <a:lnTo>
                    <a:pt x="815799" y="264160"/>
                  </a:lnTo>
                  <a:lnTo>
                    <a:pt x="815859" y="280275"/>
                  </a:lnTo>
                  <a:lnTo>
                    <a:pt x="815369" y="281485"/>
                  </a:lnTo>
                  <a:lnTo>
                    <a:pt x="813404" y="283316"/>
                  </a:lnTo>
                  <a:lnTo>
                    <a:pt x="812258" y="283773"/>
                  </a:lnTo>
                  <a:lnTo>
                    <a:pt x="825105" y="283773"/>
                  </a:lnTo>
                  <a:lnTo>
                    <a:pt x="825831" y="276951"/>
                  </a:lnTo>
                  <a:lnTo>
                    <a:pt x="825707" y="264308"/>
                  </a:lnTo>
                  <a:lnTo>
                    <a:pt x="825604" y="262672"/>
                  </a:lnTo>
                  <a:lnTo>
                    <a:pt x="825434" y="261265"/>
                  </a:lnTo>
                  <a:lnTo>
                    <a:pt x="825359" y="260805"/>
                  </a:lnTo>
                  <a:close/>
                </a:path>
                <a:path w="1165225" h="295275">
                  <a:moveTo>
                    <a:pt x="817032" y="251973"/>
                  </a:moveTo>
                  <a:lnTo>
                    <a:pt x="814156" y="251973"/>
                  </a:lnTo>
                  <a:lnTo>
                    <a:pt x="813258" y="252054"/>
                  </a:lnTo>
                  <a:lnTo>
                    <a:pt x="811844" y="252397"/>
                  </a:lnTo>
                  <a:lnTo>
                    <a:pt x="811377" y="252596"/>
                  </a:lnTo>
                  <a:lnTo>
                    <a:pt x="811052" y="252854"/>
                  </a:lnTo>
                  <a:lnTo>
                    <a:pt x="819476" y="252854"/>
                  </a:lnTo>
                  <a:lnTo>
                    <a:pt x="818668" y="252397"/>
                  </a:lnTo>
                  <a:lnTo>
                    <a:pt x="817032" y="251973"/>
                  </a:lnTo>
                  <a:close/>
                </a:path>
                <a:path w="1165225" h="295275">
                  <a:moveTo>
                    <a:pt x="741664" y="233912"/>
                  </a:moveTo>
                  <a:lnTo>
                    <a:pt x="731657" y="233912"/>
                  </a:lnTo>
                  <a:lnTo>
                    <a:pt x="731657" y="293198"/>
                  </a:lnTo>
                  <a:lnTo>
                    <a:pt x="741664" y="293198"/>
                  </a:lnTo>
                  <a:lnTo>
                    <a:pt x="741664" y="233912"/>
                  </a:lnTo>
                  <a:close/>
                </a:path>
                <a:path w="1165225" h="295275">
                  <a:moveTo>
                    <a:pt x="741664" y="223310"/>
                  </a:moveTo>
                  <a:lnTo>
                    <a:pt x="731657" y="223310"/>
                  </a:lnTo>
                  <a:lnTo>
                    <a:pt x="721645" y="230672"/>
                  </a:lnTo>
                  <a:lnTo>
                    <a:pt x="721645" y="241273"/>
                  </a:lnTo>
                  <a:lnTo>
                    <a:pt x="731657" y="233912"/>
                  </a:lnTo>
                  <a:lnTo>
                    <a:pt x="741664" y="233912"/>
                  </a:lnTo>
                  <a:lnTo>
                    <a:pt x="741664" y="223310"/>
                  </a:lnTo>
                  <a:close/>
                </a:path>
                <a:path w="1165225" h="295275">
                  <a:moveTo>
                    <a:pt x="683281" y="283184"/>
                  </a:moveTo>
                  <a:lnTo>
                    <a:pt x="673275" y="283184"/>
                  </a:lnTo>
                  <a:lnTo>
                    <a:pt x="673275" y="293196"/>
                  </a:lnTo>
                  <a:lnTo>
                    <a:pt x="683281" y="293196"/>
                  </a:lnTo>
                  <a:lnTo>
                    <a:pt x="683281" y="283184"/>
                  </a:lnTo>
                  <a:close/>
                </a:path>
                <a:path w="1165225" h="295275">
                  <a:moveTo>
                    <a:pt x="625523" y="232732"/>
                  </a:moveTo>
                  <a:lnTo>
                    <a:pt x="612922" y="232732"/>
                  </a:lnTo>
                  <a:lnTo>
                    <a:pt x="613871" y="232980"/>
                  </a:lnTo>
                  <a:lnTo>
                    <a:pt x="615179" y="233963"/>
                  </a:lnTo>
                  <a:lnTo>
                    <a:pt x="616520" y="243972"/>
                  </a:lnTo>
                  <a:lnTo>
                    <a:pt x="616256" y="246526"/>
                  </a:lnTo>
                  <a:lnTo>
                    <a:pt x="615734" y="248014"/>
                  </a:lnTo>
                  <a:lnTo>
                    <a:pt x="596765" y="283773"/>
                  </a:lnTo>
                  <a:lnTo>
                    <a:pt x="596765" y="293198"/>
                  </a:lnTo>
                  <a:lnTo>
                    <a:pt x="626592" y="293198"/>
                  </a:lnTo>
                  <a:lnTo>
                    <a:pt x="626592" y="283184"/>
                  </a:lnTo>
                  <a:lnTo>
                    <a:pt x="608538" y="283184"/>
                  </a:lnTo>
                  <a:lnTo>
                    <a:pt x="624043" y="253315"/>
                  </a:lnTo>
                  <a:lnTo>
                    <a:pt x="626592" y="237938"/>
                  </a:lnTo>
                  <a:lnTo>
                    <a:pt x="626314" y="235712"/>
                  </a:lnTo>
                  <a:lnTo>
                    <a:pt x="625523" y="232732"/>
                  </a:lnTo>
                  <a:close/>
                </a:path>
                <a:path w="1165225" h="295275">
                  <a:moveTo>
                    <a:pt x="614392" y="222723"/>
                  </a:moveTo>
                  <a:lnTo>
                    <a:pt x="609686" y="222723"/>
                  </a:lnTo>
                  <a:lnTo>
                    <a:pt x="607721" y="223133"/>
                  </a:lnTo>
                  <a:lnTo>
                    <a:pt x="604058" y="224770"/>
                  </a:lnTo>
                  <a:lnTo>
                    <a:pt x="602488" y="225863"/>
                  </a:lnTo>
                  <a:lnTo>
                    <a:pt x="601179" y="227236"/>
                  </a:lnTo>
                  <a:lnTo>
                    <a:pt x="599807" y="228613"/>
                  </a:lnTo>
                  <a:lnTo>
                    <a:pt x="598726" y="230217"/>
                  </a:lnTo>
                  <a:lnTo>
                    <a:pt x="597157" y="233880"/>
                  </a:lnTo>
                  <a:lnTo>
                    <a:pt x="596791" y="235712"/>
                  </a:lnTo>
                  <a:lnTo>
                    <a:pt x="596765" y="243432"/>
                  </a:lnTo>
                  <a:lnTo>
                    <a:pt x="606775" y="243432"/>
                  </a:lnTo>
                  <a:lnTo>
                    <a:pt x="606868" y="235844"/>
                  </a:lnTo>
                  <a:lnTo>
                    <a:pt x="607216" y="234861"/>
                  </a:lnTo>
                  <a:lnTo>
                    <a:pt x="608981" y="233163"/>
                  </a:lnTo>
                  <a:lnTo>
                    <a:pt x="610174" y="232732"/>
                  </a:lnTo>
                  <a:lnTo>
                    <a:pt x="625523" y="232732"/>
                  </a:lnTo>
                  <a:lnTo>
                    <a:pt x="625203" y="231526"/>
                  </a:lnTo>
                  <a:lnTo>
                    <a:pt x="616634" y="223198"/>
                  </a:lnTo>
                  <a:lnTo>
                    <a:pt x="614392" y="222723"/>
                  </a:lnTo>
                  <a:close/>
                </a:path>
                <a:path w="1165225" h="295275">
                  <a:moveTo>
                    <a:pt x="544353" y="233912"/>
                  </a:moveTo>
                  <a:lnTo>
                    <a:pt x="534346" y="233912"/>
                  </a:lnTo>
                  <a:lnTo>
                    <a:pt x="534346" y="293198"/>
                  </a:lnTo>
                  <a:lnTo>
                    <a:pt x="544353" y="293198"/>
                  </a:lnTo>
                  <a:lnTo>
                    <a:pt x="544353" y="233912"/>
                  </a:lnTo>
                  <a:close/>
                </a:path>
                <a:path w="1165225" h="295275">
                  <a:moveTo>
                    <a:pt x="544353" y="223310"/>
                  </a:moveTo>
                  <a:lnTo>
                    <a:pt x="534346" y="223310"/>
                  </a:lnTo>
                  <a:lnTo>
                    <a:pt x="524334" y="230672"/>
                  </a:lnTo>
                  <a:lnTo>
                    <a:pt x="524334" y="241273"/>
                  </a:lnTo>
                  <a:lnTo>
                    <a:pt x="534346" y="233912"/>
                  </a:lnTo>
                  <a:lnTo>
                    <a:pt x="544353" y="233912"/>
                  </a:lnTo>
                  <a:lnTo>
                    <a:pt x="544353" y="223310"/>
                  </a:lnTo>
                  <a:close/>
                </a:path>
                <a:path w="1165225" h="295275">
                  <a:moveTo>
                    <a:pt x="476063" y="283184"/>
                  </a:moveTo>
                  <a:lnTo>
                    <a:pt x="466058" y="283184"/>
                  </a:lnTo>
                  <a:lnTo>
                    <a:pt x="466058" y="293196"/>
                  </a:lnTo>
                  <a:lnTo>
                    <a:pt x="476063" y="293196"/>
                  </a:lnTo>
                  <a:lnTo>
                    <a:pt x="476063" y="283184"/>
                  </a:lnTo>
                  <a:close/>
                </a:path>
                <a:path w="1165225" h="295275">
                  <a:moveTo>
                    <a:pt x="413017" y="233912"/>
                  </a:moveTo>
                  <a:lnTo>
                    <a:pt x="403010" y="233912"/>
                  </a:lnTo>
                  <a:lnTo>
                    <a:pt x="403010" y="293198"/>
                  </a:lnTo>
                  <a:lnTo>
                    <a:pt x="413017" y="293198"/>
                  </a:lnTo>
                  <a:lnTo>
                    <a:pt x="413017" y="233912"/>
                  </a:lnTo>
                  <a:close/>
                </a:path>
                <a:path w="1165225" h="295275">
                  <a:moveTo>
                    <a:pt x="413017" y="223310"/>
                  </a:moveTo>
                  <a:lnTo>
                    <a:pt x="403010" y="223310"/>
                  </a:lnTo>
                  <a:lnTo>
                    <a:pt x="393002" y="230672"/>
                  </a:lnTo>
                  <a:lnTo>
                    <a:pt x="393002" y="241273"/>
                  </a:lnTo>
                  <a:lnTo>
                    <a:pt x="403010" y="233912"/>
                  </a:lnTo>
                  <a:lnTo>
                    <a:pt x="413017" y="233912"/>
                  </a:lnTo>
                  <a:lnTo>
                    <a:pt x="413017" y="223310"/>
                  </a:lnTo>
                  <a:close/>
                </a:path>
                <a:path w="1165225" h="295275">
                  <a:moveTo>
                    <a:pt x="344383" y="232732"/>
                  </a:moveTo>
                  <a:lnTo>
                    <a:pt x="331781" y="232732"/>
                  </a:lnTo>
                  <a:lnTo>
                    <a:pt x="332729" y="232980"/>
                  </a:lnTo>
                  <a:lnTo>
                    <a:pt x="334037" y="233963"/>
                  </a:lnTo>
                  <a:lnTo>
                    <a:pt x="335379" y="243972"/>
                  </a:lnTo>
                  <a:lnTo>
                    <a:pt x="335118" y="246526"/>
                  </a:lnTo>
                  <a:lnTo>
                    <a:pt x="334592" y="248014"/>
                  </a:lnTo>
                  <a:lnTo>
                    <a:pt x="315624" y="283773"/>
                  </a:lnTo>
                  <a:lnTo>
                    <a:pt x="315624" y="293198"/>
                  </a:lnTo>
                  <a:lnTo>
                    <a:pt x="345451" y="293198"/>
                  </a:lnTo>
                  <a:lnTo>
                    <a:pt x="345451" y="283184"/>
                  </a:lnTo>
                  <a:lnTo>
                    <a:pt x="327400" y="283184"/>
                  </a:lnTo>
                  <a:lnTo>
                    <a:pt x="342903" y="253315"/>
                  </a:lnTo>
                  <a:lnTo>
                    <a:pt x="345451" y="237938"/>
                  </a:lnTo>
                  <a:lnTo>
                    <a:pt x="345177" y="235712"/>
                  </a:lnTo>
                  <a:lnTo>
                    <a:pt x="344383" y="232732"/>
                  </a:lnTo>
                  <a:close/>
                </a:path>
                <a:path w="1165225" h="295275">
                  <a:moveTo>
                    <a:pt x="333254" y="222723"/>
                  </a:moveTo>
                  <a:lnTo>
                    <a:pt x="328545" y="222723"/>
                  </a:lnTo>
                  <a:lnTo>
                    <a:pt x="326583" y="223133"/>
                  </a:lnTo>
                  <a:lnTo>
                    <a:pt x="322917" y="224770"/>
                  </a:lnTo>
                  <a:lnTo>
                    <a:pt x="321346" y="225863"/>
                  </a:lnTo>
                  <a:lnTo>
                    <a:pt x="320041" y="227236"/>
                  </a:lnTo>
                  <a:lnTo>
                    <a:pt x="318667" y="228613"/>
                  </a:lnTo>
                  <a:lnTo>
                    <a:pt x="317588" y="230217"/>
                  </a:lnTo>
                  <a:lnTo>
                    <a:pt x="316016" y="233880"/>
                  </a:lnTo>
                  <a:lnTo>
                    <a:pt x="315650" y="235712"/>
                  </a:lnTo>
                  <a:lnTo>
                    <a:pt x="315624" y="243432"/>
                  </a:lnTo>
                  <a:lnTo>
                    <a:pt x="325635" y="243432"/>
                  </a:lnTo>
                  <a:lnTo>
                    <a:pt x="325728" y="235844"/>
                  </a:lnTo>
                  <a:lnTo>
                    <a:pt x="326075" y="234861"/>
                  </a:lnTo>
                  <a:lnTo>
                    <a:pt x="327840" y="233163"/>
                  </a:lnTo>
                  <a:lnTo>
                    <a:pt x="329036" y="232732"/>
                  </a:lnTo>
                  <a:lnTo>
                    <a:pt x="344383" y="232732"/>
                  </a:lnTo>
                  <a:lnTo>
                    <a:pt x="344062" y="231526"/>
                  </a:lnTo>
                  <a:lnTo>
                    <a:pt x="335494" y="223198"/>
                  </a:lnTo>
                  <a:lnTo>
                    <a:pt x="333254" y="222723"/>
                  </a:lnTo>
                  <a:close/>
                </a:path>
                <a:path w="1165225" h="295275">
                  <a:moveTo>
                    <a:pt x="256620" y="222723"/>
                  </a:moveTo>
                  <a:lnTo>
                    <a:pt x="252694" y="222723"/>
                  </a:lnTo>
                  <a:lnTo>
                    <a:pt x="250813" y="223066"/>
                  </a:lnTo>
                  <a:lnTo>
                    <a:pt x="239795" y="281401"/>
                  </a:lnTo>
                  <a:lnTo>
                    <a:pt x="240151" y="283220"/>
                  </a:lnTo>
                  <a:lnTo>
                    <a:pt x="252694" y="293787"/>
                  </a:lnTo>
                  <a:lnTo>
                    <a:pt x="256620" y="293787"/>
                  </a:lnTo>
                  <a:lnTo>
                    <a:pt x="268915" y="283773"/>
                  </a:lnTo>
                  <a:lnTo>
                    <a:pt x="253218" y="283773"/>
                  </a:lnTo>
                  <a:lnTo>
                    <a:pt x="252040" y="283298"/>
                  </a:lnTo>
                  <a:lnTo>
                    <a:pt x="250210" y="281401"/>
                  </a:lnTo>
                  <a:lnTo>
                    <a:pt x="249753" y="280211"/>
                  </a:lnTo>
                  <a:lnTo>
                    <a:pt x="249753" y="236301"/>
                  </a:lnTo>
                  <a:lnTo>
                    <a:pt x="250210" y="235104"/>
                  </a:lnTo>
                  <a:lnTo>
                    <a:pt x="252040" y="233210"/>
                  </a:lnTo>
                  <a:lnTo>
                    <a:pt x="253218" y="232732"/>
                  </a:lnTo>
                  <a:lnTo>
                    <a:pt x="268913" y="232732"/>
                  </a:lnTo>
                  <a:lnTo>
                    <a:pt x="267526" y="229627"/>
                  </a:lnTo>
                  <a:lnTo>
                    <a:pt x="266432" y="228055"/>
                  </a:lnTo>
                  <a:lnTo>
                    <a:pt x="263681" y="225438"/>
                  </a:lnTo>
                  <a:lnTo>
                    <a:pt x="262096" y="224439"/>
                  </a:lnTo>
                  <a:lnTo>
                    <a:pt x="258500" y="223066"/>
                  </a:lnTo>
                  <a:lnTo>
                    <a:pt x="256620" y="222723"/>
                  </a:lnTo>
                  <a:close/>
                </a:path>
                <a:path w="1165225" h="295275">
                  <a:moveTo>
                    <a:pt x="268913" y="232732"/>
                  </a:moveTo>
                  <a:lnTo>
                    <a:pt x="256095" y="232732"/>
                  </a:lnTo>
                  <a:lnTo>
                    <a:pt x="257271" y="233210"/>
                  </a:lnTo>
                  <a:lnTo>
                    <a:pt x="259106" y="235104"/>
                  </a:lnTo>
                  <a:lnTo>
                    <a:pt x="259563" y="236301"/>
                  </a:lnTo>
                  <a:lnTo>
                    <a:pt x="259563" y="280211"/>
                  </a:lnTo>
                  <a:lnTo>
                    <a:pt x="259106" y="281401"/>
                  </a:lnTo>
                  <a:lnTo>
                    <a:pt x="257271" y="283298"/>
                  </a:lnTo>
                  <a:lnTo>
                    <a:pt x="256095" y="283773"/>
                  </a:lnTo>
                  <a:lnTo>
                    <a:pt x="268915" y="283773"/>
                  </a:lnTo>
                  <a:lnTo>
                    <a:pt x="269162" y="283220"/>
                  </a:lnTo>
                  <a:lnTo>
                    <a:pt x="269516" y="281401"/>
                  </a:lnTo>
                  <a:lnTo>
                    <a:pt x="269515" y="235104"/>
                  </a:lnTo>
                  <a:lnTo>
                    <a:pt x="269162" y="233291"/>
                  </a:lnTo>
                  <a:lnTo>
                    <a:pt x="268913" y="232732"/>
                  </a:lnTo>
                  <a:close/>
                </a:path>
                <a:path w="1165225" h="295275">
                  <a:moveTo>
                    <a:pt x="192618" y="232732"/>
                  </a:moveTo>
                  <a:lnTo>
                    <a:pt x="180017" y="232732"/>
                  </a:lnTo>
                  <a:lnTo>
                    <a:pt x="180966" y="232980"/>
                  </a:lnTo>
                  <a:lnTo>
                    <a:pt x="182272" y="233963"/>
                  </a:lnTo>
                  <a:lnTo>
                    <a:pt x="183615" y="243972"/>
                  </a:lnTo>
                  <a:lnTo>
                    <a:pt x="183351" y="246526"/>
                  </a:lnTo>
                  <a:lnTo>
                    <a:pt x="182829" y="248014"/>
                  </a:lnTo>
                  <a:lnTo>
                    <a:pt x="163860" y="283773"/>
                  </a:lnTo>
                  <a:lnTo>
                    <a:pt x="163860" y="293198"/>
                  </a:lnTo>
                  <a:lnTo>
                    <a:pt x="193687" y="293198"/>
                  </a:lnTo>
                  <a:lnTo>
                    <a:pt x="193687" y="283184"/>
                  </a:lnTo>
                  <a:lnTo>
                    <a:pt x="175633" y="283184"/>
                  </a:lnTo>
                  <a:lnTo>
                    <a:pt x="191138" y="253315"/>
                  </a:lnTo>
                  <a:lnTo>
                    <a:pt x="193687" y="237938"/>
                  </a:lnTo>
                  <a:lnTo>
                    <a:pt x="193409" y="235712"/>
                  </a:lnTo>
                  <a:lnTo>
                    <a:pt x="192618" y="232732"/>
                  </a:lnTo>
                  <a:close/>
                </a:path>
                <a:path w="1165225" h="295275">
                  <a:moveTo>
                    <a:pt x="181488" y="222723"/>
                  </a:moveTo>
                  <a:lnTo>
                    <a:pt x="176781" y="222723"/>
                  </a:lnTo>
                  <a:lnTo>
                    <a:pt x="174816" y="223133"/>
                  </a:lnTo>
                  <a:lnTo>
                    <a:pt x="171154" y="224770"/>
                  </a:lnTo>
                  <a:lnTo>
                    <a:pt x="169583" y="225863"/>
                  </a:lnTo>
                  <a:lnTo>
                    <a:pt x="168275" y="227236"/>
                  </a:lnTo>
                  <a:lnTo>
                    <a:pt x="166902" y="228613"/>
                  </a:lnTo>
                  <a:lnTo>
                    <a:pt x="165821" y="230217"/>
                  </a:lnTo>
                  <a:lnTo>
                    <a:pt x="164252" y="233880"/>
                  </a:lnTo>
                  <a:lnTo>
                    <a:pt x="163886" y="235712"/>
                  </a:lnTo>
                  <a:lnTo>
                    <a:pt x="163860" y="243432"/>
                  </a:lnTo>
                  <a:lnTo>
                    <a:pt x="173870" y="243432"/>
                  </a:lnTo>
                  <a:lnTo>
                    <a:pt x="173963" y="235844"/>
                  </a:lnTo>
                  <a:lnTo>
                    <a:pt x="174311" y="234861"/>
                  </a:lnTo>
                  <a:lnTo>
                    <a:pt x="176076" y="233163"/>
                  </a:lnTo>
                  <a:lnTo>
                    <a:pt x="177269" y="232732"/>
                  </a:lnTo>
                  <a:lnTo>
                    <a:pt x="192618" y="232732"/>
                  </a:lnTo>
                  <a:lnTo>
                    <a:pt x="192298" y="231526"/>
                  </a:lnTo>
                  <a:lnTo>
                    <a:pt x="183729" y="223198"/>
                  </a:lnTo>
                  <a:lnTo>
                    <a:pt x="181488" y="222723"/>
                  </a:lnTo>
                  <a:close/>
                </a:path>
              </a:pathLst>
            </a:custGeom>
            <a:solidFill>
              <a:srgbClr val="9A9A9A"/>
            </a:solidFill>
          </p:spPr>
          <p:txBody>
            <a:bodyPr wrap="square" lIns="0" tIns="0" rIns="0" bIns="0" rtlCol="0"/>
            <a:lstStyle/>
            <a:p>
              <a:endParaRPr/>
            </a:p>
          </p:txBody>
        </p:sp>
        <p:sp>
          <p:nvSpPr>
            <p:cNvPr id="8" name="object 8"/>
            <p:cNvSpPr/>
            <p:nvPr/>
          </p:nvSpPr>
          <p:spPr>
            <a:xfrm>
              <a:off x="7903648" y="478108"/>
              <a:ext cx="1002030" cy="85090"/>
            </a:xfrm>
            <a:custGeom>
              <a:avLst/>
              <a:gdLst/>
              <a:ahLst/>
              <a:cxnLst/>
              <a:rect l="l" t="t" r="r" b="b"/>
              <a:pathLst>
                <a:path w="1002029" h="85090">
                  <a:moveTo>
                    <a:pt x="1001535" y="0"/>
                  </a:moveTo>
                  <a:lnTo>
                    <a:pt x="0" y="0"/>
                  </a:lnTo>
                  <a:lnTo>
                    <a:pt x="0" y="84898"/>
                  </a:lnTo>
                  <a:lnTo>
                    <a:pt x="1001535" y="84898"/>
                  </a:lnTo>
                  <a:lnTo>
                    <a:pt x="1001535" y="0"/>
                  </a:lnTo>
                  <a:close/>
                </a:path>
              </a:pathLst>
            </a:custGeom>
            <a:solidFill>
              <a:srgbClr val="FFFFFF"/>
            </a:solidFill>
          </p:spPr>
          <p:txBody>
            <a:bodyPr wrap="square" lIns="0" tIns="0" rIns="0" bIns="0" rtlCol="0"/>
            <a:lstStyle/>
            <a:p>
              <a:endParaRPr/>
            </a:p>
          </p:txBody>
        </p:sp>
      </p:grpSp>
      <p:grpSp>
        <p:nvGrpSpPr>
          <p:cNvPr id="9" name="object 9"/>
          <p:cNvGrpSpPr/>
          <p:nvPr/>
        </p:nvGrpSpPr>
        <p:grpSpPr>
          <a:xfrm>
            <a:off x="250825" y="724486"/>
            <a:ext cx="4025900" cy="45720"/>
            <a:chOff x="250825" y="724486"/>
            <a:chExt cx="4025900" cy="45720"/>
          </a:xfrm>
        </p:grpSpPr>
        <p:sp>
          <p:nvSpPr>
            <p:cNvPr id="10" name="object 10"/>
            <p:cNvSpPr/>
            <p:nvPr/>
          </p:nvSpPr>
          <p:spPr>
            <a:xfrm>
              <a:off x="250825" y="724488"/>
              <a:ext cx="1343025" cy="45720"/>
            </a:xfrm>
            <a:custGeom>
              <a:avLst/>
              <a:gdLst/>
              <a:ahLst/>
              <a:cxnLst/>
              <a:rect l="l" t="t" r="r" b="b"/>
              <a:pathLst>
                <a:path w="1343025" h="45720">
                  <a:moveTo>
                    <a:pt x="1342800" y="0"/>
                  </a:moveTo>
                  <a:lnTo>
                    <a:pt x="0" y="0"/>
                  </a:lnTo>
                  <a:lnTo>
                    <a:pt x="0" y="45718"/>
                  </a:lnTo>
                  <a:lnTo>
                    <a:pt x="1342800" y="45718"/>
                  </a:lnTo>
                  <a:lnTo>
                    <a:pt x="1342800" y="0"/>
                  </a:lnTo>
                  <a:close/>
                </a:path>
              </a:pathLst>
            </a:custGeom>
            <a:solidFill>
              <a:srgbClr val="8FAADC"/>
            </a:solidFill>
          </p:spPr>
          <p:txBody>
            <a:bodyPr wrap="square" lIns="0" tIns="0" rIns="0" bIns="0" rtlCol="0"/>
            <a:lstStyle/>
            <a:p>
              <a:endParaRPr/>
            </a:p>
          </p:txBody>
        </p:sp>
        <p:sp>
          <p:nvSpPr>
            <p:cNvPr id="11" name="object 11"/>
            <p:cNvSpPr/>
            <p:nvPr/>
          </p:nvSpPr>
          <p:spPr>
            <a:xfrm>
              <a:off x="1593625" y="724486"/>
              <a:ext cx="1343025" cy="45720"/>
            </a:xfrm>
            <a:custGeom>
              <a:avLst/>
              <a:gdLst/>
              <a:ahLst/>
              <a:cxnLst/>
              <a:rect l="l" t="t" r="r" b="b"/>
              <a:pathLst>
                <a:path w="1343025" h="45720">
                  <a:moveTo>
                    <a:pt x="1342800" y="0"/>
                  </a:moveTo>
                  <a:lnTo>
                    <a:pt x="0" y="0"/>
                  </a:lnTo>
                  <a:lnTo>
                    <a:pt x="0" y="45718"/>
                  </a:lnTo>
                  <a:lnTo>
                    <a:pt x="1342800" y="45718"/>
                  </a:lnTo>
                  <a:lnTo>
                    <a:pt x="1342800" y="0"/>
                  </a:lnTo>
                  <a:close/>
                </a:path>
              </a:pathLst>
            </a:custGeom>
            <a:solidFill>
              <a:srgbClr val="5B9BD5"/>
            </a:solidFill>
          </p:spPr>
          <p:txBody>
            <a:bodyPr wrap="square" lIns="0" tIns="0" rIns="0" bIns="0" rtlCol="0"/>
            <a:lstStyle/>
            <a:p>
              <a:endParaRPr/>
            </a:p>
          </p:txBody>
        </p:sp>
        <p:sp>
          <p:nvSpPr>
            <p:cNvPr id="12" name="object 12"/>
            <p:cNvSpPr/>
            <p:nvPr/>
          </p:nvSpPr>
          <p:spPr>
            <a:xfrm>
              <a:off x="2933924" y="724488"/>
              <a:ext cx="1343025" cy="45720"/>
            </a:xfrm>
            <a:custGeom>
              <a:avLst/>
              <a:gdLst/>
              <a:ahLst/>
              <a:cxnLst/>
              <a:rect l="l" t="t" r="r" b="b"/>
              <a:pathLst>
                <a:path w="1343025" h="45720">
                  <a:moveTo>
                    <a:pt x="1342800" y="0"/>
                  </a:moveTo>
                  <a:lnTo>
                    <a:pt x="0" y="0"/>
                  </a:lnTo>
                  <a:lnTo>
                    <a:pt x="0" y="45718"/>
                  </a:lnTo>
                  <a:lnTo>
                    <a:pt x="1342800" y="45718"/>
                  </a:lnTo>
                  <a:lnTo>
                    <a:pt x="1342800" y="0"/>
                  </a:lnTo>
                  <a:close/>
                </a:path>
              </a:pathLst>
            </a:custGeom>
            <a:solidFill>
              <a:srgbClr val="0C43D3"/>
            </a:solidFill>
          </p:spPr>
          <p:txBody>
            <a:bodyPr wrap="square" lIns="0" tIns="0" rIns="0" bIns="0" rtlCol="0"/>
            <a:lstStyle/>
            <a:p>
              <a:endParaRPr/>
            </a:p>
          </p:txBody>
        </p:sp>
      </p:grpSp>
      <p:sp>
        <p:nvSpPr>
          <p:cNvPr id="14" name="テキスト ボックス 13">
            <a:extLst>
              <a:ext uri="{FF2B5EF4-FFF2-40B4-BE49-F238E27FC236}">
                <a16:creationId xmlns:a16="http://schemas.microsoft.com/office/drawing/2014/main" id="{B8063B91-32DF-A4BE-43C6-95BF99264C0F}"/>
              </a:ext>
            </a:extLst>
          </p:cNvPr>
          <p:cNvSpPr txBox="1"/>
          <p:nvPr/>
        </p:nvSpPr>
        <p:spPr>
          <a:xfrm>
            <a:off x="1371601" y="819150"/>
            <a:ext cx="7772400" cy="4093428"/>
          </a:xfrm>
          <a:prstGeom prst="rect">
            <a:avLst/>
          </a:prstGeom>
          <a:noFill/>
        </p:spPr>
        <p:txBody>
          <a:bodyPr wrap="square">
            <a:spAutoFit/>
          </a:bodyPr>
          <a:lstStyle/>
          <a:p>
            <a:r>
              <a:rPr lang="ja-JP" altLang="en-US" dirty="0"/>
              <a:t>Stability AI、Stable Diffusionオープンソース化し一般公開</a:t>
            </a:r>
          </a:p>
          <a:p>
            <a:r>
              <a:rPr lang="ja-JP" altLang="en-US" dirty="0"/>
              <a:t>「Memeplex.app」スタート</a:t>
            </a:r>
          </a:p>
          <a:p>
            <a:r>
              <a:rPr lang="ja-JP" altLang="en-US" dirty="0"/>
              <a:t>ラディウス・ファイブ「mimic」ベータ版スタートするも、</a:t>
            </a:r>
            <a:endParaRPr lang="en-US" altLang="ja-JP" dirty="0"/>
          </a:p>
          <a:p>
            <a:r>
              <a:rPr lang="ja-JP" altLang="en-US" dirty="0"/>
              <a:t>第三者による画像を用いた学習で贋作・盗作のツールになるのではと炎上。</a:t>
            </a:r>
            <a:endParaRPr lang="en-US" altLang="ja-JP" dirty="0"/>
          </a:p>
          <a:p>
            <a:r>
              <a:rPr lang="ja-JP" altLang="en-US" dirty="0"/>
              <a:t>翌日にサービル停止</a:t>
            </a:r>
            <a:endParaRPr lang="en-US" altLang="ja-JP" dirty="0"/>
          </a:p>
          <a:p>
            <a:endParaRPr lang="en-US" altLang="ja-JP" sz="1200" dirty="0"/>
          </a:p>
          <a:p>
            <a:r>
              <a:rPr lang="en-US" altLang="ja-JP" dirty="0"/>
              <a:t>Baidu</a:t>
            </a:r>
            <a:r>
              <a:rPr lang="ja-JP" altLang="en-US" dirty="0"/>
              <a:t>「</a:t>
            </a:r>
            <a:r>
              <a:rPr lang="en-US" altLang="ja-JP" dirty="0"/>
              <a:t>ERNIE-</a:t>
            </a:r>
            <a:r>
              <a:rPr lang="en-US" altLang="ja-JP" dirty="0" err="1"/>
              <a:t>ViLG</a:t>
            </a:r>
            <a:r>
              <a:rPr lang="ja-JP" altLang="en-US" dirty="0"/>
              <a:t>」のデモページを公開</a:t>
            </a:r>
            <a:endParaRPr lang="en-US" altLang="ja-JP" dirty="0"/>
          </a:p>
          <a:p>
            <a:endParaRPr lang="en-US" altLang="ja-JP" sz="1600" dirty="0"/>
          </a:p>
          <a:p>
            <a:r>
              <a:rPr lang="en-US" altLang="ja-JP" dirty="0"/>
              <a:t>AI Picasso</a:t>
            </a:r>
            <a:r>
              <a:rPr lang="ja-JP" altLang="en-US" dirty="0"/>
              <a:t>、「</a:t>
            </a:r>
            <a:r>
              <a:rPr lang="en-US" altLang="ja-JP" dirty="0"/>
              <a:t>AI</a:t>
            </a:r>
            <a:r>
              <a:rPr lang="ja-JP" altLang="en-US" dirty="0"/>
              <a:t>ピカソ」リリース</a:t>
            </a:r>
            <a:endParaRPr lang="en-US" altLang="ja-JP" dirty="0"/>
          </a:p>
          <a:p>
            <a:endParaRPr lang="en-US" altLang="ja-JP" sz="1600" dirty="0"/>
          </a:p>
          <a:p>
            <a:r>
              <a:rPr lang="ja-JP" altLang="en-US" dirty="0"/>
              <a:t>米コロラド州のアートコンテストで</a:t>
            </a:r>
            <a:r>
              <a:rPr lang="en-US" altLang="ja-JP" dirty="0" err="1"/>
              <a:t>Midjourney</a:t>
            </a:r>
            <a:r>
              <a:rPr lang="ja-JP" altLang="en-US" dirty="0"/>
              <a:t>で生成された画像が最優秀賞を獲得</a:t>
            </a:r>
            <a:endParaRPr lang="en-US" altLang="ja-JP" dirty="0"/>
          </a:p>
          <a:p>
            <a:r>
              <a:rPr lang="ja-JP" altLang="en-US" dirty="0"/>
              <a:t>アメリカで</a:t>
            </a:r>
            <a:r>
              <a:rPr lang="en-US" altLang="ja-JP" dirty="0" err="1"/>
              <a:t>Midjourney</a:t>
            </a:r>
            <a:r>
              <a:rPr lang="ja-JP" altLang="en-US" dirty="0"/>
              <a:t>を使用して作成したマンガ「</a:t>
            </a:r>
            <a:r>
              <a:rPr lang="en-US" altLang="ja-JP" dirty="0"/>
              <a:t>Zarya</a:t>
            </a:r>
            <a:r>
              <a:rPr lang="ja-JP" altLang="en-US" dirty="0"/>
              <a:t> </a:t>
            </a:r>
            <a:r>
              <a:rPr lang="en-US" altLang="ja-JP" dirty="0"/>
              <a:t>of</a:t>
            </a:r>
            <a:r>
              <a:rPr lang="ja-JP" altLang="en-US" dirty="0"/>
              <a:t> </a:t>
            </a:r>
            <a:r>
              <a:rPr lang="en-US" altLang="ja-JP" dirty="0"/>
              <a:t>the</a:t>
            </a:r>
            <a:r>
              <a:rPr lang="ja-JP" altLang="en-US" dirty="0"/>
              <a:t> </a:t>
            </a:r>
            <a:r>
              <a:rPr lang="en-US" altLang="ja-JP" dirty="0"/>
              <a:t>Dawn</a:t>
            </a:r>
            <a:r>
              <a:rPr lang="ja-JP" altLang="en-US" dirty="0"/>
              <a:t>」の</a:t>
            </a:r>
            <a:endParaRPr lang="en-US" altLang="ja-JP" dirty="0"/>
          </a:p>
          <a:p>
            <a:r>
              <a:rPr lang="ja-JP" altLang="en-US" dirty="0"/>
              <a:t>著作権登録が認められる</a:t>
            </a:r>
            <a:endParaRPr lang="en-US" altLang="ja-JP" dirty="0"/>
          </a:p>
          <a:p>
            <a:r>
              <a:rPr lang="en-US" altLang="ja-JP" dirty="0"/>
              <a:t>※</a:t>
            </a:r>
            <a:r>
              <a:rPr lang="ja-JP" altLang="en-US" dirty="0"/>
              <a:t>作者として登録されるのは人間のみ</a:t>
            </a:r>
            <a:endParaRPr lang="en-US" altLang="ja-JP"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95081" y="911859"/>
            <a:ext cx="746760" cy="269240"/>
          </a:xfrm>
          <a:prstGeom prst="rect">
            <a:avLst/>
          </a:prstGeom>
        </p:spPr>
        <p:txBody>
          <a:bodyPr vert="horz" wrap="square" lIns="0" tIns="12700" rIns="0" bIns="0" rtlCol="0">
            <a:spAutoFit/>
          </a:bodyPr>
          <a:lstStyle/>
          <a:p>
            <a:pPr marL="12700">
              <a:lnSpc>
                <a:spcPct val="100000"/>
              </a:lnSpc>
              <a:spcBef>
                <a:spcPts val="100"/>
              </a:spcBef>
            </a:pPr>
            <a:r>
              <a:rPr sz="1600" spc="-50" dirty="0">
                <a:latin typeface="Microsoft YaHei"/>
                <a:cs typeface="Microsoft YaHei"/>
              </a:rPr>
              <a:t>2022.10</a:t>
            </a:r>
            <a:endParaRPr sz="1600">
              <a:latin typeface="Microsoft YaHei"/>
              <a:cs typeface="Microsoft YaHei"/>
            </a:endParaRPr>
          </a:p>
        </p:txBody>
      </p:sp>
      <p:sp>
        <p:nvSpPr>
          <p:cNvPr id="3" name="object 3"/>
          <p:cNvSpPr txBox="1"/>
          <p:nvPr/>
        </p:nvSpPr>
        <p:spPr>
          <a:xfrm>
            <a:off x="1629851" y="911859"/>
            <a:ext cx="7435850" cy="3708708"/>
          </a:xfrm>
          <a:prstGeom prst="rect">
            <a:avLst/>
          </a:prstGeom>
        </p:spPr>
        <p:txBody>
          <a:bodyPr vert="horz" wrap="square" lIns="0" tIns="12700" rIns="0" bIns="0" rtlCol="0">
            <a:spAutoFit/>
          </a:bodyPr>
          <a:lstStyle/>
          <a:p>
            <a:pPr marL="12700">
              <a:lnSpc>
                <a:spcPct val="100000"/>
              </a:lnSpc>
              <a:spcBef>
                <a:spcPts val="100"/>
              </a:spcBef>
            </a:pPr>
            <a:r>
              <a:rPr sz="1600" spc="-45" dirty="0" err="1">
                <a:latin typeface="Microsoft YaHei"/>
                <a:cs typeface="Microsoft YaHei"/>
              </a:rPr>
              <a:t>Anlatan</a:t>
            </a:r>
            <a:r>
              <a:rPr lang="ja-JP" altLang="en-US" sz="1600" spc="-45" dirty="0">
                <a:latin typeface="Microsoft YaHei"/>
                <a:cs typeface="Microsoft YaHei"/>
              </a:rPr>
              <a:t>社、</a:t>
            </a:r>
            <a:r>
              <a:rPr lang="en-US" sz="1600" dirty="0" err="1">
                <a:latin typeface="Microsoft YaHei"/>
                <a:cs typeface="Microsoft YaHei"/>
              </a:rPr>
              <a:t>No</a:t>
            </a:r>
            <a:r>
              <a:rPr sz="1600" dirty="0" err="1">
                <a:latin typeface="Microsoft YaHei"/>
                <a:cs typeface="Microsoft YaHei"/>
              </a:rPr>
              <a:t>velAI</a:t>
            </a:r>
            <a:r>
              <a:rPr sz="1600" spc="370" dirty="0">
                <a:latin typeface="Microsoft YaHei"/>
                <a:cs typeface="Microsoft YaHei"/>
              </a:rPr>
              <a:t> </a:t>
            </a:r>
            <a:r>
              <a:rPr sz="1600" spc="175" dirty="0">
                <a:latin typeface="Microsoft YaHei"/>
                <a:cs typeface="Microsoft YaHei"/>
              </a:rPr>
              <a:t>Diffusion</a:t>
            </a:r>
            <a:r>
              <a:rPr lang="ja-JP" altLang="en-US" sz="1600" spc="175" dirty="0">
                <a:latin typeface="Microsoft YaHei"/>
                <a:cs typeface="Microsoft YaHei"/>
              </a:rPr>
              <a:t>のサービス提供を開始</a:t>
            </a:r>
            <a:endParaRPr sz="1600" dirty="0">
              <a:latin typeface="Microsoft YaHei"/>
              <a:cs typeface="Microsoft YaHei"/>
            </a:endParaRPr>
          </a:p>
          <a:p>
            <a:pPr marL="12700">
              <a:lnSpc>
                <a:spcPts val="1810"/>
              </a:lnSpc>
              <a:spcBef>
                <a:spcPts val="1365"/>
              </a:spcBef>
            </a:pPr>
            <a:r>
              <a:rPr lang="ja-JP" altLang="en-US" sz="1600" dirty="0">
                <a:latin typeface="Microsoft YaHei"/>
                <a:cs typeface="Microsoft YaHei"/>
              </a:rPr>
              <a:t>「</a:t>
            </a:r>
            <a:r>
              <a:rPr sz="1600" dirty="0" err="1">
                <a:latin typeface="Microsoft YaHei"/>
                <a:cs typeface="Microsoft YaHei"/>
              </a:rPr>
              <a:t>NovelAI</a:t>
            </a:r>
            <a:r>
              <a:rPr sz="1600" spc="484" dirty="0">
                <a:latin typeface="Microsoft YaHei"/>
                <a:cs typeface="Microsoft YaHei"/>
              </a:rPr>
              <a:t> </a:t>
            </a:r>
            <a:r>
              <a:rPr sz="1600" dirty="0">
                <a:latin typeface="Microsoft YaHei"/>
                <a:cs typeface="Microsoft YaHei"/>
              </a:rPr>
              <a:t>Diffusion</a:t>
            </a:r>
            <a:r>
              <a:rPr lang="ja-JP" altLang="en-US" sz="1600" dirty="0">
                <a:latin typeface="Microsoft YaHei"/>
                <a:cs typeface="Microsoft YaHei"/>
              </a:rPr>
              <a:t>」が無断転載サイト「</a:t>
            </a:r>
            <a:r>
              <a:rPr sz="1600" spc="120" dirty="0" err="1">
                <a:latin typeface="Microsoft YaHei"/>
                <a:cs typeface="Microsoft YaHei"/>
              </a:rPr>
              <a:t>Danbooru</a:t>
            </a:r>
            <a:r>
              <a:rPr lang="ja-JP" altLang="en-US" sz="1600" spc="120" dirty="0">
                <a:latin typeface="Microsoft YaHei"/>
                <a:cs typeface="Microsoft YaHei"/>
              </a:rPr>
              <a:t>」を学習に</a:t>
            </a:r>
            <a:br>
              <a:rPr lang="en-US" altLang="ja-JP" sz="1600" spc="120" dirty="0">
                <a:latin typeface="Microsoft YaHei"/>
                <a:cs typeface="Microsoft YaHei"/>
              </a:rPr>
            </a:br>
            <a:r>
              <a:rPr lang="ja-JP" altLang="en-US" sz="1600" spc="525" dirty="0">
                <a:latin typeface="Microsoft YaHei"/>
                <a:cs typeface="Microsoft YaHei"/>
              </a:rPr>
              <a:t>使用していることをツイートし物議</a:t>
            </a:r>
            <a:endParaRPr sz="1600" dirty="0">
              <a:latin typeface="Microsoft YaHei"/>
              <a:cs typeface="Microsoft YaHei"/>
            </a:endParaRPr>
          </a:p>
          <a:p>
            <a:pPr marL="12700">
              <a:lnSpc>
                <a:spcPts val="1860"/>
              </a:lnSpc>
              <a:spcBef>
                <a:spcPts val="1275"/>
              </a:spcBef>
            </a:pPr>
            <a:r>
              <a:rPr sz="1600" dirty="0" err="1">
                <a:latin typeface="Microsoft YaHei"/>
                <a:cs typeface="Microsoft YaHei"/>
              </a:rPr>
              <a:t>NovelAIמ</a:t>
            </a:r>
            <a:r>
              <a:rPr lang="ja-JP" altLang="en-US" sz="1600" dirty="0">
                <a:latin typeface="Microsoft YaHei"/>
                <a:cs typeface="Microsoft YaHei"/>
              </a:rPr>
              <a:t>に好みのイラストを描かせるためのプロンプト（呪文）</a:t>
            </a:r>
            <a:endParaRPr sz="1600" dirty="0">
              <a:latin typeface="Microsoft YaHei"/>
              <a:cs typeface="Microsoft YaHei"/>
            </a:endParaRPr>
          </a:p>
          <a:p>
            <a:pPr marL="12700">
              <a:lnSpc>
                <a:spcPts val="1860"/>
              </a:lnSpc>
            </a:pPr>
            <a:r>
              <a:rPr lang="ja-JP" altLang="en-US" sz="1600" spc="459" dirty="0">
                <a:latin typeface="Microsoft YaHei"/>
                <a:cs typeface="Microsoft YaHei"/>
              </a:rPr>
              <a:t>が記された元素法典が話題に。中国語コミュニティで発展</a:t>
            </a:r>
            <a:endParaRPr lang="ja-JP" altLang="en-US" sz="1600" dirty="0">
              <a:latin typeface="Microsoft YaHei"/>
              <a:cs typeface="Microsoft YaHei"/>
            </a:endParaRPr>
          </a:p>
          <a:p>
            <a:pPr marL="12700">
              <a:lnSpc>
                <a:spcPts val="1800"/>
              </a:lnSpc>
              <a:spcBef>
                <a:spcPts val="1295"/>
              </a:spcBef>
            </a:pPr>
            <a:r>
              <a:rPr lang="ja-JP" altLang="en-US" sz="1600" spc="495" dirty="0">
                <a:latin typeface="Microsoft YaHei"/>
                <a:cs typeface="Microsoft YaHei"/>
              </a:rPr>
              <a:t>ラディウス・ファイブ</a:t>
            </a:r>
            <a:endParaRPr lang="ja-JP" altLang="en-US" sz="1600" dirty="0">
              <a:latin typeface="Microsoft YaHei"/>
              <a:cs typeface="Microsoft YaHei"/>
            </a:endParaRPr>
          </a:p>
          <a:p>
            <a:pPr marL="12700">
              <a:lnSpc>
                <a:spcPts val="1800"/>
              </a:lnSpc>
            </a:pPr>
            <a:r>
              <a:rPr sz="1600" spc="350" dirty="0">
                <a:latin typeface="Microsoft YaHei"/>
                <a:cs typeface="Microsoft YaHei"/>
              </a:rPr>
              <a:t>◄⯥㴯削⯆׷鵀</a:t>
            </a:r>
            <a:r>
              <a:rPr sz="1600" spc="330" dirty="0">
                <a:latin typeface="Microsoft YaHei"/>
                <a:cs typeface="Microsoft YaHei"/>
              </a:rPr>
              <a:t>־׊םלך┘</a:t>
            </a:r>
            <a:r>
              <a:rPr sz="1600" spc="340" dirty="0">
                <a:latin typeface="Microsoft YaHei"/>
                <a:cs typeface="Microsoft YaHei"/>
              </a:rPr>
              <a:t>塜⮵榫㵚瓀</a:t>
            </a:r>
            <a:endParaRPr sz="1600" dirty="0">
              <a:latin typeface="Microsoft YaHei"/>
              <a:cs typeface="Microsoft YaHei"/>
            </a:endParaRPr>
          </a:p>
          <a:p>
            <a:pPr marL="12700" marR="1885950">
              <a:lnSpc>
                <a:spcPts val="1800"/>
              </a:lnSpc>
              <a:spcBef>
                <a:spcPts val="1455"/>
              </a:spcBef>
            </a:pPr>
            <a:r>
              <a:rPr sz="1600" spc="-15" dirty="0">
                <a:latin typeface="Microsoft YaHei"/>
                <a:cs typeface="Microsoft YaHei"/>
              </a:rPr>
              <a:t>Spellbrush</a:t>
            </a:r>
            <a:r>
              <a:rPr sz="1600" spc="270" dirty="0">
                <a:latin typeface="Microsoft YaHei"/>
                <a:cs typeface="Microsoft YaHei"/>
              </a:rPr>
              <a:t>妣</a:t>
            </a:r>
            <a:r>
              <a:rPr sz="1600" spc="45" dirty="0">
                <a:latin typeface="Microsoft YaHei"/>
                <a:cs typeface="Microsoft YaHei"/>
              </a:rPr>
              <a:t>ֿMidjourneyכ⪦</a:t>
            </a:r>
            <a:r>
              <a:rPr sz="1600" spc="430" dirty="0">
                <a:latin typeface="Microsoft YaHei"/>
                <a:cs typeface="Microsoft YaHei"/>
              </a:rPr>
              <a:t>⺱ꝧ氦׊ג</a:t>
            </a:r>
            <a:r>
              <a:rPr sz="1600" spc="125" dirty="0">
                <a:latin typeface="Microsoft YaHei"/>
                <a:cs typeface="Microsoft YaHei"/>
              </a:rPr>
              <a:t> </a:t>
            </a:r>
            <a:r>
              <a:rPr sz="1600" spc="380" dirty="0">
                <a:latin typeface="Microsoft YaHei"/>
                <a:cs typeface="Microsoft YaHei"/>
              </a:rPr>
              <a:t>րמ׋ةٔ٭ؼ٭ց(niji•journey)յؠٞ٭ثغβطتعꝧ</a:t>
            </a:r>
            <a:r>
              <a:rPr sz="1600" spc="-1600" dirty="0">
                <a:latin typeface="Microsoft YaHei"/>
                <a:cs typeface="Microsoft YaHei"/>
              </a:rPr>
              <a:t>㡎</a:t>
            </a:r>
            <a:endParaRPr sz="1600" dirty="0">
              <a:latin typeface="Microsoft YaHei"/>
              <a:cs typeface="Microsoft YaHei"/>
            </a:endParaRPr>
          </a:p>
          <a:p>
            <a:pPr marL="12700">
              <a:lnSpc>
                <a:spcPts val="1664"/>
              </a:lnSpc>
            </a:pPr>
            <a:r>
              <a:rPr sz="1600" spc="45" dirty="0">
                <a:latin typeface="Microsoft YaHei"/>
                <a:cs typeface="Microsoft YaHei"/>
              </a:rPr>
              <a:t>˥Spellbrush</a:t>
            </a:r>
            <a:r>
              <a:rPr sz="1600" spc="400" dirty="0">
                <a:latin typeface="Microsoft YaHei"/>
                <a:cs typeface="Microsoft YaHei"/>
              </a:rPr>
              <a:t>妣</a:t>
            </a:r>
            <a:r>
              <a:rPr sz="1600" spc="70" dirty="0">
                <a:latin typeface="Microsoft YaHei"/>
                <a:cs typeface="Microsoft YaHei"/>
              </a:rPr>
              <a:t>עրWaifu</a:t>
            </a:r>
            <a:r>
              <a:rPr sz="1600" spc="-50" dirty="0">
                <a:latin typeface="Microsoft YaHei"/>
                <a:cs typeface="Microsoft YaHei"/>
              </a:rPr>
              <a:t> </a:t>
            </a:r>
            <a:r>
              <a:rPr sz="1600" spc="195" dirty="0">
                <a:latin typeface="Microsoft YaHei"/>
                <a:cs typeface="Microsoft YaHei"/>
              </a:rPr>
              <a:t>Labsց׵ꝧ</a:t>
            </a:r>
            <a:r>
              <a:rPr sz="1600" spc="409" dirty="0">
                <a:latin typeface="Microsoft YaHei"/>
                <a:cs typeface="Microsoft YaHei"/>
              </a:rPr>
              <a:t>氦</a:t>
            </a:r>
            <a:endParaRPr sz="1600" dirty="0">
              <a:latin typeface="Microsoft YaHei"/>
              <a:cs typeface="Microsoft YaHei"/>
            </a:endParaRPr>
          </a:p>
          <a:p>
            <a:pPr marL="12700">
              <a:lnSpc>
                <a:spcPts val="1860"/>
              </a:lnSpc>
              <a:spcBef>
                <a:spcPts val="1270"/>
              </a:spcBef>
            </a:pPr>
            <a:r>
              <a:rPr sz="1600" spc="350" dirty="0">
                <a:latin typeface="Microsoft YaHei"/>
                <a:cs typeface="Microsoft YaHei"/>
              </a:rPr>
              <a:t>眦</a:t>
            </a:r>
            <a:r>
              <a:rPr sz="1600" spc="175" dirty="0">
                <a:latin typeface="Microsoft YaHei"/>
                <a:cs typeface="Microsoft YaHei"/>
              </a:rPr>
              <a:t>ْذ</a:t>
            </a:r>
            <a:r>
              <a:rPr sz="1600" spc="350" dirty="0">
                <a:latin typeface="Microsoft YaHei"/>
                <a:cs typeface="Microsoft YaHei"/>
              </a:rPr>
              <a:t>炘</a:t>
            </a:r>
            <a:r>
              <a:rPr sz="1600" spc="110" dirty="0">
                <a:latin typeface="Microsoft YaHei"/>
                <a:cs typeface="Microsoft YaHei"/>
              </a:rPr>
              <a:t>յ4800┒♭ס</a:t>
            </a:r>
            <a:r>
              <a:rPr sz="1600" spc="320" dirty="0">
                <a:latin typeface="Microsoft YaHei"/>
                <a:cs typeface="Microsoft YaHei"/>
              </a:rPr>
              <a:t>熭㰢鑜乃؅㰢綗</a:t>
            </a:r>
            <a:r>
              <a:rPr sz="1600" spc="200" dirty="0">
                <a:latin typeface="Microsoft YaHei"/>
                <a:cs typeface="Microsoft YaHei"/>
              </a:rPr>
              <a:t>׈׎גրGalacticaցظٓ</a:t>
            </a:r>
            <a:r>
              <a:rPr sz="1600" spc="560" dirty="0">
                <a:latin typeface="Microsoft YaHei"/>
                <a:cs typeface="Microsoft YaHei"/>
              </a:rPr>
              <a:t>撶</a:t>
            </a:r>
            <a:r>
              <a:rPr sz="1600" spc="-1180" dirty="0">
                <a:latin typeface="Microsoft YaHei"/>
                <a:cs typeface="Microsoft YaHei"/>
              </a:rPr>
              <a:t>؅⪜ꝧ׌׾׵յ</a:t>
            </a:r>
            <a:endParaRPr sz="1600" dirty="0">
              <a:latin typeface="Microsoft YaHei"/>
              <a:cs typeface="Microsoft YaHei"/>
            </a:endParaRPr>
          </a:p>
          <a:p>
            <a:pPr marL="12700">
              <a:lnSpc>
                <a:spcPts val="1860"/>
              </a:lnSpc>
            </a:pPr>
            <a:r>
              <a:rPr sz="1600" spc="430" dirty="0">
                <a:latin typeface="Microsoft YaHei"/>
                <a:cs typeface="Microsoft YaHei"/>
              </a:rPr>
              <a:t>㍑璻乃מךג׼״ם⫂㳊׷☔牊䄐⮯氳ם辐杯ֿ⻠ױ׿׾כ׊י</a:t>
            </a:r>
            <a:r>
              <a:rPr sz="1600" spc="-105" dirty="0">
                <a:latin typeface="Microsoft YaHei"/>
                <a:cs typeface="Microsoft YaHei"/>
              </a:rPr>
              <a:t>慈 </a:t>
            </a:r>
            <a:r>
              <a:rPr sz="1600" spc="360" dirty="0">
                <a:latin typeface="Microsoft YaHei"/>
                <a:cs typeface="Microsoft YaHei"/>
              </a:rPr>
              <a:t>┕յ⪜ꝧ╈</a:t>
            </a:r>
            <a:r>
              <a:rPr sz="1600" spc="380" dirty="0">
                <a:latin typeface="Microsoft YaHei"/>
                <a:cs typeface="Microsoft YaHei"/>
              </a:rPr>
              <a:t>塛</a:t>
            </a:r>
            <a:endParaRPr sz="1600" dirty="0">
              <a:latin typeface="Microsoft YaHei"/>
              <a:cs typeface="Microsoft YaHei"/>
            </a:endParaRPr>
          </a:p>
        </p:txBody>
      </p:sp>
      <p:sp>
        <p:nvSpPr>
          <p:cNvPr id="4" name="object 4"/>
          <p:cNvSpPr txBox="1"/>
          <p:nvPr/>
        </p:nvSpPr>
        <p:spPr>
          <a:xfrm>
            <a:off x="295081" y="2588260"/>
            <a:ext cx="746760" cy="269240"/>
          </a:xfrm>
          <a:prstGeom prst="rect">
            <a:avLst/>
          </a:prstGeom>
        </p:spPr>
        <p:txBody>
          <a:bodyPr vert="horz" wrap="square" lIns="0" tIns="12700" rIns="0" bIns="0" rtlCol="0">
            <a:spAutoFit/>
          </a:bodyPr>
          <a:lstStyle/>
          <a:p>
            <a:pPr marL="12700">
              <a:lnSpc>
                <a:spcPct val="100000"/>
              </a:lnSpc>
              <a:spcBef>
                <a:spcPts val="100"/>
              </a:spcBef>
            </a:pPr>
            <a:r>
              <a:rPr sz="1600" spc="-50" dirty="0">
                <a:latin typeface="Microsoft YaHei"/>
                <a:cs typeface="Microsoft YaHei"/>
              </a:rPr>
              <a:t>2022.11</a:t>
            </a:r>
            <a:endParaRPr sz="1600">
              <a:latin typeface="Microsoft YaHei"/>
              <a:cs typeface="Microsoft YaHei"/>
            </a:endParaRPr>
          </a:p>
        </p:txBody>
      </p:sp>
      <p:sp>
        <p:nvSpPr>
          <p:cNvPr id="5" name="object 5"/>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spc="65" dirty="0"/>
              <a:t>2022</a:t>
            </a:r>
          </a:p>
        </p:txBody>
      </p:sp>
      <p:grpSp>
        <p:nvGrpSpPr>
          <p:cNvPr id="9" name="object 9"/>
          <p:cNvGrpSpPr/>
          <p:nvPr/>
        </p:nvGrpSpPr>
        <p:grpSpPr>
          <a:xfrm>
            <a:off x="250825" y="724486"/>
            <a:ext cx="4025900" cy="45720"/>
            <a:chOff x="250825" y="724486"/>
            <a:chExt cx="4025900" cy="45720"/>
          </a:xfrm>
        </p:grpSpPr>
        <p:sp>
          <p:nvSpPr>
            <p:cNvPr id="10" name="object 10"/>
            <p:cNvSpPr/>
            <p:nvPr/>
          </p:nvSpPr>
          <p:spPr>
            <a:xfrm>
              <a:off x="250825" y="724488"/>
              <a:ext cx="1343025" cy="45720"/>
            </a:xfrm>
            <a:custGeom>
              <a:avLst/>
              <a:gdLst/>
              <a:ahLst/>
              <a:cxnLst/>
              <a:rect l="l" t="t" r="r" b="b"/>
              <a:pathLst>
                <a:path w="1343025" h="45720">
                  <a:moveTo>
                    <a:pt x="1342800" y="0"/>
                  </a:moveTo>
                  <a:lnTo>
                    <a:pt x="0" y="0"/>
                  </a:lnTo>
                  <a:lnTo>
                    <a:pt x="0" y="45718"/>
                  </a:lnTo>
                  <a:lnTo>
                    <a:pt x="1342800" y="45718"/>
                  </a:lnTo>
                  <a:lnTo>
                    <a:pt x="1342800" y="0"/>
                  </a:lnTo>
                  <a:close/>
                </a:path>
              </a:pathLst>
            </a:custGeom>
            <a:solidFill>
              <a:srgbClr val="8FAADC"/>
            </a:solidFill>
          </p:spPr>
          <p:txBody>
            <a:bodyPr wrap="square" lIns="0" tIns="0" rIns="0" bIns="0" rtlCol="0"/>
            <a:lstStyle/>
            <a:p>
              <a:endParaRPr/>
            </a:p>
          </p:txBody>
        </p:sp>
        <p:sp>
          <p:nvSpPr>
            <p:cNvPr id="11" name="object 11"/>
            <p:cNvSpPr/>
            <p:nvPr/>
          </p:nvSpPr>
          <p:spPr>
            <a:xfrm>
              <a:off x="1593625" y="724486"/>
              <a:ext cx="1343025" cy="45720"/>
            </a:xfrm>
            <a:custGeom>
              <a:avLst/>
              <a:gdLst/>
              <a:ahLst/>
              <a:cxnLst/>
              <a:rect l="l" t="t" r="r" b="b"/>
              <a:pathLst>
                <a:path w="1343025" h="45720">
                  <a:moveTo>
                    <a:pt x="1342800" y="0"/>
                  </a:moveTo>
                  <a:lnTo>
                    <a:pt x="0" y="0"/>
                  </a:lnTo>
                  <a:lnTo>
                    <a:pt x="0" y="45718"/>
                  </a:lnTo>
                  <a:lnTo>
                    <a:pt x="1342800" y="45718"/>
                  </a:lnTo>
                  <a:lnTo>
                    <a:pt x="1342800" y="0"/>
                  </a:lnTo>
                  <a:close/>
                </a:path>
              </a:pathLst>
            </a:custGeom>
            <a:solidFill>
              <a:srgbClr val="5B9BD5"/>
            </a:solidFill>
          </p:spPr>
          <p:txBody>
            <a:bodyPr wrap="square" lIns="0" tIns="0" rIns="0" bIns="0" rtlCol="0"/>
            <a:lstStyle/>
            <a:p>
              <a:endParaRPr/>
            </a:p>
          </p:txBody>
        </p:sp>
        <p:sp>
          <p:nvSpPr>
            <p:cNvPr id="12" name="object 12"/>
            <p:cNvSpPr/>
            <p:nvPr/>
          </p:nvSpPr>
          <p:spPr>
            <a:xfrm>
              <a:off x="2933924" y="724488"/>
              <a:ext cx="1343025" cy="45720"/>
            </a:xfrm>
            <a:custGeom>
              <a:avLst/>
              <a:gdLst/>
              <a:ahLst/>
              <a:cxnLst/>
              <a:rect l="l" t="t" r="r" b="b"/>
              <a:pathLst>
                <a:path w="1343025" h="45720">
                  <a:moveTo>
                    <a:pt x="1342800" y="0"/>
                  </a:moveTo>
                  <a:lnTo>
                    <a:pt x="0" y="0"/>
                  </a:lnTo>
                  <a:lnTo>
                    <a:pt x="0" y="45718"/>
                  </a:lnTo>
                  <a:lnTo>
                    <a:pt x="1342800" y="45718"/>
                  </a:lnTo>
                  <a:lnTo>
                    <a:pt x="1342800" y="0"/>
                  </a:lnTo>
                  <a:close/>
                </a:path>
              </a:pathLst>
            </a:custGeom>
            <a:solidFill>
              <a:srgbClr val="0C43D3"/>
            </a:solidFill>
          </p:spPr>
          <p:txBody>
            <a:bodyPr wrap="square" lIns="0" tIns="0" rIns="0" bIns="0" rtlCol="0"/>
            <a:lstStyle/>
            <a:p>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95081" y="911859"/>
            <a:ext cx="746760" cy="687070"/>
          </a:xfrm>
          <a:prstGeom prst="rect">
            <a:avLst/>
          </a:prstGeom>
        </p:spPr>
        <p:txBody>
          <a:bodyPr vert="horz" wrap="square" lIns="0" tIns="12700" rIns="0" bIns="0" rtlCol="0">
            <a:spAutoFit/>
          </a:bodyPr>
          <a:lstStyle/>
          <a:p>
            <a:pPr marL="12700">
              <a:lnSpc>
                <a:spcPct val="100000"/>
              </a:lnSpc>
              <a:spcBef>
                <a:spcPts val="100"/>
              </a:spcBef>
            </a:pPr>
            <a:r>
              <a:rPr sz="1600" spc="-50" dirty="0">
                <a:latin typeface="Microsoft YaHei"/>
                <a:cs typeface="Microsoft YaHei"/>
              </a:rPr>
              <a:t>2022.11</a:t>
            </a:r>
            <a:endParaRPr sz="1600">
              <a:latin typeface="Microsoft YaHei"/>
              <a:cs typeface="Microsoft YaHei"/>
            </a:endParaRPr>
          </a:p>
          <a:p>
            <a:pPr marL="12700">
              <a:lnSpc>
                <a:spcPct val="100000"/>
              </a:lnSpc>
              <a:spcBef>
                <a:spcPts val="1365"/>
              </a:spcBef>
            </a:pPr>
            <a:r>
              <a:rPr sz="1600" spc="-50" dirty="0">
                <a:latin typeface="Microsoft YaHei"/>
                <a:cs typeface="Microsoft YaHei"/>
              </a:rPr>
              <a:t>2022.12</a:t>
            </a:r>
            <a:endParaRPr sz="1600">
              <a:latin typeface="Microsoft YaHei"/>
              <a:cs typeface="Microsoft YaHei"/>
            </a:endParaRPr>
          </a:p>
        </p:txBody>
      </p:sp>
      <p:sp>
        <p:nvSpPr>
          <p:cNvPr id="3" name="object 3"/>
          <p:cNvSpPr txBox="1">
            <a:spLocks noGrp="1"/>
          </p:cNvSpPr>
          <p:nvPr>
            <p:ph type="body" idx="1"/>
          </p:nvPr>
        </p:nvSpPr>
        <p:spPr>
          <a:prstGeom prst="rect">
            <a:avLst/>
          </a:prstGeom>
        </p:spPr>
        <p:txBody>
          <a:bodyPr vert="horz" wrap="square" lIns="0" tIns="12700" rIns="0" bIns="0" rtlCol="0">
            <a:spAutoFit/>
          </a:bodyPr>
          <a:lstStyle/>
          <a:p>
            <a:pPr marL="12700">
              <a:lnSpc>
                <a:spcPct val="100000"/>
              </a:lnSpc>
              <a:spcBef>
                <a:spcPts val="100"/>
              </a:spcBef>
            </a:pPr>
            <a:r>
              <a:rPr spc="145" dirty="0"/>
              <a:t>OpenAIյրChatGPTց⪜ꝧ</a:t>
            </a:r>
          </a:p>
          <a:p>
            <a:pPr marL="12700" marR="5080">
              <a:lnSpc>
                <a:spcPts val="1700"/>
              </a:lnSpc>
              <a:spcBef>
                <a:spcPts val="1605"/>
              </a:spcBef>
            </a:pPr>
            <a:r>
              <a:rPr spc="685" dirty="0"/>
              <a:t>ؕٚتع⯆⛼خنعր</a:t>
            </a:r>
            <a:r>
              <a:rPr spc="-85" dirty="0"/>
              <a:t> </a:t>
            </a:r>
            <a:r>
              <a:rPr spc="-10" dirty="0"/>
              <a:t>CLIP</a:t>
            </a:r>
            <a:r>
              <a:rPr spc="-80" dirty="0"/>
              <a:t> </a:t>
            </a:r>
            <a:r>
              <a:rPr spc="-60" dirty="0"/>
              <a:t>STUDIO</a:t>
            </a:r>
            <a:r>
              <a:rPr spc="-80" dirty="0"/>
              <a:t> </a:t>
            </a:r>
            <a:r>
              <a:rPr spc="150" dirty="0"/>
              <a:t>PAINTցյٗ٭ا٭־׼ס </a:t>
            </a:r>
            <a:r>
              <a:rPr spc="620" dirty="0"/>
              <a:t>䤈⮭؅⹨ׄյ</a:t>
            </a:r>
            <a:r>
              <a:rPr spc="125" dirty="0"/>
              <a:t>槆⥼榟䡗</a:t>
            </a:r>
            <a:r>
              <a:rPr spc="-100" dirty="0"/>
              <a:t>AI</a:t>
            </a:r>
            <a:r>
              <a:rPr spc="220" dirty="0"/>
              <a:t>嚀耆ס䯋鬼</a:t>
            </a:r>
            <a:r>
              <a:rPr spc="175" dirty="0"/>
              <a:t>؅╈</a:t>
            </a:r>
            <a:r>
              <a:rPr spc="170" dirty="0"/>
              <a:t>塛</a:t>
            </a:r>
          </a:p>
          <a:p>
            <a:pPr marL="12700">
              <a:lnSpc>
                <a:spcPct val="100000"/>
              </a:lnSpc>
              <a:spcBef>
                <a:spcPts val="1260"/>
              </a:spcBef>
            </a:pPr>
            <a:r>
              <a:rPr spc="-95" dirty="0"/>
              <a:t>AI</a:t>
            </a:r>
            <a:r>
              <a:rPr spc="-105" dirty="0"/>
              <a:t> </a:t>
            </a:r>
            <a:r>
              <a:rPr spc="390" dirty="0"/>
              <a:t>PicasoյրAIַ׼׌כ׷ցٛٛ٭ت</a:t>
            </a:r>
          </a:p>
        </p:txBody>
      </p:sp>
      <p:sp>
        <p:nvSpPr>
          <p:cNvPr id="4" name="object 4"/>
          <p:cNvSpPr txBox="1"/>
          <p:nvPr/>
        </p:nvSpPr>
        <p:spPr>
          <a:xfrm>
            <a:off x="1629851" y="2371851"/>
            <a:ext cx="7073900" cy="2146935"/>
          </a:xfrm>
          <a:prstGeom prst="rect">
            <a:avLst/>
          </a:prstGeom>
        </p:spPr>
        <p:txBody>
          <a:bodyPr vert="horz" wrap="square" lIns="0" tIns="12700" rIns="0" bIns="0" rtlCol="0">
            <a:spAutoFit/>
          </a:bodyPr>
          <a:lstStyle/>
          <a:p>
            <a:pPr marL="12700">
              <a:lnSpc>
                <a:spcPct val="100000"/>
              </a:lnSpc>
              <a:spcBef>
                <a:spcPts val="100"/>
              </a:spcBef>
            </a:pPr>
            <a:r>
              <a:rPr sz="1600" spc="330" dirty="0">
                <a:latin typeface="Microsoft YaHei"/>
                <a:cs typeface="Microsoft YaHei"/>
              </a:rPr>
              <a:t>SFُ؝ة٤ךAIؕٚتعֿ</a:t>
            </a:r>
            <a:r>
              <a:rPr sz="1600" spc="415" dirty="0">
                <a:latin typeface="Microsoft YaHei"/>
                <a:cs typeface="Microsoft YaHei"/>
              </a:rPr>
              <a:t>辐碊מ䫑榫</a:t>
            </a:r>
            <a:r>
              <a:rPr sz="1600" spc="114" dirty="0">
                <a:latin typeface="Microsoft YaHei"/>
                <a:cs typeface="Microsoft YaHei"/>
              </a:rPr>
              <a:t>׈׿׾(2023</a:t>
            </a:r>
            <a:r>
              <a:rPr sz="1600" dirty="0">
                <a:latin typeface="Microsoft YaHei"/>
                <a:cs typeface="Microsoft YaHei"/>
              </a:rPr>
              <a:t>䇗</a:t>
            </a:r>
            <a:r>
              <a:rPr sz="1600" spc="-80" dirty="0">
                <a:latin typeface="Microsoft YaHei"/>
                <a:cs typeface="Microsoft YaHei"/>
              </a:rPr>
              <a:t>2</a:t>
            </a:r>
            <a:r>
              <a:rPr sz="1600" spc="-20" dirty="0">
                <a:latin typeface="Microsoft YaHei"/>
                <a:cs typeface="Microsoft YaHei"/>
              </a:rPr>
              <a:t>僖⺘)</a:t>
            </a:r>
            <a:endParaRPr sz="1600">
              <a:latin typeface="Microsoft YaHei"/>
              <a:cs typeface="Microsoft YaHei"/>
            </a:endParaRPr>
          </a:p>
          <a:p>
            <a:pPr marL="12700">
              <a:lnSpc>
                <a:spcPts val="1810"/>
              </a:lnSpc>
              <a:spcBef>
                <a:spcPts val="1270"/>
              </a:spcBef>
            </a:pPr>
            <a:r>
              <a:rPr sz="1600" spc="450" dirty="0">
                <a:latin typeface="Microsoft YaHei"/>
                <a:cs typeface="Microsoft YaHei"/>
              </a:rPr>
              <a:t>ؓهتعٚؠعؙ٤ة٤յրMitsua</a:t>
            </a:r>
            <a:r>
              <a:rPr sz="1600" spc="-55" dirty="0">
                <a:latin typeface="Microsoft YaHei"/>
                <a:cs typeface="Microsoft YaHei"/>
              </a:rPr>
              <a:t> </a:t>
            </a:r>
            <a:r>
              <a:rPr sz="1600" spc="-50" dirty="0">
                <a:latin typeface="Microsoft YaHei"/>
                <a:cs typeface="Microsoft YaHei"/>
              </a:rPr>
              <a:t>Diffusion</a:t>
            </a:r>
            <a:r>
              <a:rPr sz="1600" spc="-55" dirty="0">
                <a:latin typeface="Microsoft YaHei"/>
                <a:cs typeface="Microsoft YaHei"/>
              </a:rPr>
              <a:t> </a:t>
            </a:r>
            <a:r>
              <a:rPr sz="1600" spc="290" dirty="0">
                <a:latin typeface="Microsoft YaHei"/>
                <a:cs typeface="Microsoft YaHei"/>
              </a:rPr>
              <a:t>CC0ց؅⪜ꝧն</a:t>
            </a:r>
            <a:endParaRPr sz="1600">
              <a:latin typeface="Microsoft YaHei"/>
              <a:cs typeface="Microsoft YaHei"/>
            </a:endParaRPr>
          </a:p>
          <a:p>
            <a:pPr marL="12700" marR="1724025" indent="22225">
              <a:lnSpc>
                <a:spcPts val="1700"/>
              </a:lnSpc>
              <a:spcBef>
                <a:spcPts val="135"/>
              </a:spcBef>
            </a:pPr>
            <a:r>
              <a:rPr sz="1600" spc="320" dirty="0">
                <a:latin typeface="Microsoft YaHei"/>
                <a:cs typeface="Microsoft YaHei"/>
              </a:rPr>
              <a:t>ֵ؂׎י槆⥼榟䡗硌</a:t>
            </a:r>
            <a:r>
              <a:rPr sz="1600" spc="-95" dirty="0">
                <a:latin typeface="Microsoft YaHei"/>
                <a:cs typeface="Microsoft YaHei"/>
              </a:rPr>
              <a:t>AI</a:t>
            </a:r>
            <a:r>
              <a:rPr sz="1600" spc="-105" dirty="0">
                <a:latin typeface="Microsoft YaHei"/>
                <a:cs typeface="Microsoft YaHei"/>
              </a:rPr>
              <a:t> </a:t>
            </a:r>
            <a:r>
              <a:rPr sz="1600" spc="225" dirty="0">
                <a:latin typeface="Microsoft YaHei"/>
                <a:cs typeface="Microsoft YaHei"/>
              </a:rPr>
              <a:t>ف٭زٜٔYouTuber</a:t>
            </a:r>
            <a:r>
              <a:rPr sz="1600" spc="620" dirty="0">
                <a:latin typeface="Microsoft YaHei"/>
                <a:cs typeface="Microsoft YaHei"/>
              </a:rPr>
              <a:t>   ր社誹</a:t>
            </a:r>
            <a:r>
              <a:rPr sz="1600" spc="545" dirty="0">
                <a:latin typeface="Microsoft YaHei"/>
                <a:cs typeface="Microsoft YaHei"/>
              </a:rPr>
              <a:t>ِصؓֻ׼؆•ײחֵց</a:t>
            </a:r>
            <a:r>
              <a:rPr sz="1600" spc="310" dirty="0">
                <a:latin typeface="Microsoft YaHei"/>
                <a:cs typeface="Microsoft YaHei"/>
              </a:rPr>
              <a:t>   </a:t>
            </a:r>
            <a:r>
              <a:rPr sz="1600" spc="-590" dirty="0">
                <a:latin typeface="Microsoft YaHei"/>
                <a:cs typeface="Microsoft YaHei"/>
              </a:rPr>
              <a:t>وٞةؘؠع؅</a:t>
            </a:r>
            <a:r>
              <a:rPr sz="1600" spc="270" dirty="0">
                <a:latin typeface="Microsoft YaHei"/>
                <a:cs typeface="Microsoft YaHei"/>
              </a:rPr>
              <a:t>㡎</a:t>
            </a:r>
            <a:r>
              <a:rPr sz="1600" spc="455" dirty="0">
                <a:latin typeface="Microsoft YaHei"/>
                <a:cs typeface="Microsoft YaHei"/>
              </a:rPr>
              <a:t>Ⳃն</a:t>
            </a:r>
            <a:endParaRPr sz="1600">
              <a:latin typeface="Microsoft YaHei"/>
              <a:cs typeface="Microsoft YaHei"/>
            </a:endParaRPr>
          </a:p>
          <a:p>
            <a:pPr marL="12700">
              <a:lnSpc>
                <a:spcPct val="100000"/>
              </a:lnSpc>
              <a:spcBef>
                <a:spcPts val="1350"/>
              </a:spcBef>
            </a:pPr>
            <a:r>
              <a:rPr sz="1600" dirty="0">
                <a:latin typeface="Microsoft YaHei"/>
                <a:cs typeface="Microsoft YaHei"/>
              </a:rPr>
              <a:t>Googleյ</a:t>
            </a:r>
            <a:r>
              <a:rPr sz="1600" spc="320" dirty="0">
                <a:latin typeface="Microsoft YaHei"/>
                <a:cs typeface="Microsoft YaHei"/>
              </a:rPr>
              <a:t>仴㰆ס槆⥼؅稴꥗׌׾嚀耆؅䧏ח槆⥼榟䡗</a:t>
            </a:r>
            <a:r>
              <a:rPr sz="1600" spc="-390" dirty="0">
                <a:latin typeface="Microsoft YaHei"/>
                <a:cs typeface="Microsoft YaHei"/>
              </a:rPr>
              <a:t>ٓظٜյրMuseց؅</a:t>
            </a:r>
            <a:r>
              <a:rPr sz="1600" spc="270" dirty="0">
                <a:latin typeface="Microsoft YaHei"/>
                <a:cs typeface="Microsoft YaHei"/>
              </a:rPr>
              <a:t> </a:t>
            </a:r>
            <a:r>
              <a:rPr sz="1600" spc="245" dirty="0">
                <a:latin typeface="Microsoft YaHei"/>
                <a:cs typeface="Microsoft YaHei"/>
              </a:rPr>
              <a:t>氦辐</a:t>
            </a:r>
            <a:endParaRPr sz="1600">
              <a:latin typeface="Microsoft YaHei"/>
              <a:cs typeface="Microsoft YaHei"/>
            </a:endParaRPr>
          </a:p>
          <a:p>
            <a:pPr marL="12700" marR="53975">
              <a:lnSpc>
                <a:spcPts val="1680"/>
              </a:lnSpc>
              <a:spcBef>
                <a:spcPts val="1550"/>
              </a:spcBef>
            </a:pPr>
            <a:r>
              <a:rPr sz="1600" spc="120" dirty="0">
                <a:latin typeface="Microsoft YaHei"/>
                <a:cs typeface="Microsoft YaHei"/>
              </a:rPr>
              <a:t>MicrosoftֿրChatGPTց؅րBingցמ</a:t>
            </a:r>
            <a:r>
              <a:rPr sz="1600" spc="365" dirty="0">
                <a:latin typeface="Microsoft YaHei"/>
                <a:cs typeface="Microsoft YaHei"/>
              </a:rPr>
              <a:t>礴⺬׌׾銶槆؅鶟</a:t>
            </a:r>
            <a:r>
              <a:rPr sz="1600" spc="-430" dirty="0">
                <a:latin typeface="Microsoft YaHei"/>
                <a:cs typeface="Microsoft YaHei"/>
              </a:rPr>
              <a:t>״יַ׾כס</a:t>
            </a:r>
            <a:r>
              <a:rPr sz="1600" spc="365" dirty="0">
                <a:latin typeface="Microsoft YaHei"/>
                <a:cs typeface="Microsoft YaHei"/>
              </a:rPr>
              <a:t> 㕔鷹ն</a:t>
            </a:r>
            <a:r>
              <a:rPr sz="1600" spc="270" dirty="0">
                <a:latin typeface="Microsoft YaHei"/>
                <a:cs typeface="Microsoft YaHei"/>
              </a:rPr>
              <a:t>僖儕</a:t>
            </a:r>
            <a:r>
              <a:rPr sz="1600" spc="70" dirty="0">
                <a:latin typeface="Microsoft YaHei"/>
                <a:cs typeface="Microsoft YaHei"/>
              </a:rPr>
              <a:t>מעMicrosoft־׼OpenAI׫ס</a:t>
            </a:r>
            <a:r>
              <a:rPr sz="1600" spc="270" dirty="0">
                <a:latin typeface="Microsoft YaHei"/>
                <a:cs typeface="Microsoft YaHei"/>
              </a:rPr>
              <a:t>䤷鞲䦡㛻׵氦辐</a:t>
            </a:r>
            <a:r>
              <a:rPr sz="1600" spc="245" dirty="0">
                <a:latin typeface="Microsoft YaHei"/>
                <a:cs typeface="Microsoft YaHei"/>
              </a:rPr>
              <a:t>׈׿׾</a:t>
            </a:r>
            <a:endParaRPr sz="1600">
              <a:latin typeface="Microsoft YaHei"/>
              <a:cs typeface="Microsoft YaHei"/>
            </a:endParaRPr>
          </a:p>
        </p:txBody>
      </p:sp>
      <p:sp>
        <p:nvSpPr>
          <p:cNvPr id="5" name="object 5"/>
          <p:cNvSpPr txBox="1"/>
          <p:nvPr/>
        </p:nvSpPr>
        <p:spPr>
          <a:xfrm>
            <a:off x="295081" y="3627628"/>
            <a:ext cx="746760" cy="269240"/>
          </a:xfrm>
          <a:prstGeom prst="rect">
            <a:avLst/>
          </a:prstGeom>
        </p:spPr>
        <p:txBody>
          <a:bodyPr vert="horz" wrap="square" lIns="0" tIns="12700" rIns="0" bIns="0" rtlCol="0">
            <a:spAutoFit/>
          </a:bodyPr>
          <a:lstStyle/>
          <a:p>
            <a:pPr marL="12700">
              <a:lnSpc>
                <a:spcPct val="100000"/>
              </a:lnSpc>
              <a:spcBef>
                <a:spcPts val="100"/>
              </a:spcBef>
            </a:pPr>
            <a:r>
              <a:rPr sz="1600" spc="-50" dirty="0">
                <a:latin typeface="Microsoft YaHei"/>
                <a:cs typeface="Microsoft YaHei"/>
              </a:rPr>
              <a:t>2023.01</a:t>
            </a:r>
            <a:endParaRPr sz="1600">
              <a:latin typeface="Microsoft YaHei"/>
              <a:cs typeface="Microsoft YaHei"/>
            </a:endParaRPr>
          </a:p>
        </p:txBody>
      </p:sp>
      <p:sp>
        <p:nvSpPr>
          <p:cNvPr id="6" name="object 6"/>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spc="75" dirty="0"/>
              <a:t>2022~2023</a:t>
            </a:r>
          </a:p>
        </p:txBody>
      </p:sp>
      <p:grpSp>
        <p:nvGrpSpPr>
          <p:cNvPr id="7" name="object 7"/>
          <p:cNvGrpSpPr/>
          <p:nvPr/>
        </p:nvGrpSpPr>
        <p:grpSpPr>
          <a:xfrm>
            <a:off x="7740353" y="268288"/>
            <a:ext cx="1165225" cy="295275"/>
            <a:chOff x="7740353" y="268288"/>
            <a:chExt cx="1165225" cy="295275"/>
          </a:xfrm>
        </p:grpSpPr>
        <p:sp>
          <p:nvSpPr>
            <p:cNvPr id="8" name="object 8"/>
            <p:cNvSpPr/>
            <p:nvPr/>
          </p:nvSpPr>
          <p:spPr>
            <a:xfrm>
              <a:off x="7740353" y="268288"/>
              <a:ext cx="1165225" cy="295275"/>
            </a:xfrm>
            <a:custGeom>
              <a:avLst/>
              <a:gdLst/>
              <a:ahLst/>
              <a:cxnLst/>
              <a:rect l="l" t="t" r="r" b="b"/>
              <a:pathLst>
                <a:path w="1165225" h="295275">
                  <a:moveTo>
                    <a:pt x="74437" y="11281"/>
                  </a:moveTo>
                  <a:lnTo>
                    <a:pt x="51734" y="11281"/>
                  </a:lnTo>
                  <a:lnTo>
                    <a:pt x="50050" y="12404"/>
                  </a:lnTo>
                  <a:lnTo>
                    <a:pt x="50050" y="46614"/>
                  </a:lnTo>
                  <a:lnTo>
                    <a:pt x="50890" y="47453"/>
                  </a:lnTo>
                  <a:lnTo>
                    <a:pt x="63505" y="47453"/>
                  </a:lnTo>
                  <a:lnTo>
                    <a:pt x="64066" y="46894"/>
                  </a:lnTo>
                  <a:lnTo>
                    <a:pt x="65464" y="42688"/>
                  </a:lnTo>
                  <a:lnTo>
                    <a:pt x="73875" y="18855"/>
                  </a:lnTo>
                  <a:lnTo>
                    <a:pt x="75836" y="13526"/>
                  </a:lnTo>
                  <a:lnTo>
                    <a:pt x="74437" y="11281"/>
                  </a:lnTo>
                  <a:close/>
                </a:path>
                <a:path w="1165225" h="295275">
                  <a:moveTo>
                    <a:pt x="23420" y="287235"/>
                  </a:moveTo>
                  <a:lnTo>
                    <a:pt x="101" y="287235"/>
                  </a:lnTo>
                  <a:lnTo>
                    <a:pt x="120" y="293347"/>
                  </a:lnTo>
                  <a:lnTo>
                    <a:pt x="1489" y="294717"/>
                  </a:lnTo>
                  <a:lnTo>
                    <a:pt x="22037" y="294717"/>
                  </a:lnTo>
                  <a:lnTo>
                    <a:pt x="23401" y="293347"/>
                  </a:lnTo>
                  <a:lnTo>
                    <a:pt x="23420" y="287235"/>
                  </a:lnTo>
                  <a:close/>
                </a:path>
                <a:path w="1165225" h="295275">
                  <a:moveTo>
                    <a:pt x="83799" y="287235"/>
                  </a:moveTo>
                  <a:lnTo>
                    <a:pt x="60797" y="287235"/>
                  </a:lnTo>
                  <a:lnTo>
                    <a:pt x="60797" y="293347"/>
                  </a:lnTo>
                  <a:lnTo>
                    <a:pt x="62169" y="294717"/>
                  </a:lnTo>
                  <a:lnTo>
                    <a:pt x="82435" y="294717"/>
                  </a:lnTo>
                  <a:lnTo>
                    <a:pt x="83799" y="293347"/>
                  </a:lnTo>
                  <a:lnTo>
                    <a:pt x="83799" y="287235"/>
                  </a:lnTo>
                  <a:close/>
                </a:path>
                <a:path w="1165225" h="295275">
                  <a:moveTo>
                    <a:pt x="42047" y="215281"/>
                  </a:moveTo>
                  <a:lnTo>
                    <a:pt x="27080" y="217901"/>
                  </a:lnTo>
                  <a:lnTo>
                    <a:pt x="13559" y="226568"/>
                  </a:lnTo>
                  <a:lnTo>
                    <a:pt x="3770" y="242491"/>
                  </a:lnTo>
                  <a:lnTo>
                    <a:pt x="0" y="266880"/>
                  </a:lnTo>
                  <a:lnTo>
                    <a:pt x="0" y="287235"/>
                  </a:lnTo>
                  <a:lnTo>
                    <a:pt x="23547" y="287235"/>
                  </a:lnTo>
                  <a:lnTo>
                    <a:pt x="23547" y="260148"/>
                  </a:lnTo>
                  <a:lnTo>
                    <a:pt x="25294" y="248984"/>
                  </a:lnTo>
                  <a:lnTo>
                    <a:pt x="29748" y="241921"/>
                  </a:lnTo>
                  <a:lnTo>
                    <a:pt x="35726" y="238223"/>
                  </a:lnTo>
                  <a:lnTo>
                    <a:pt x="42047" y="237154"/>
                  </a:lnTo>
                  <a:lnTo>
                    <a:pt x="77042" y="237154"/>
                  </a:lnTo>
                  <a:lnTo>
                    <a:pt x="70534" y="226568"/>
                  </a:lnTo>
                  <a:lnTo>
                    <a:pt x="57013" y="217901"/>
                  </a:lnTo>
                  <a:lnTo>
                    <a:pt x="42047" y="215281"/>
                  </a:lnTo>
                  <a:close/>
                </a:path>
                <a:path w="1165225" h="295275">
                  <a:moveTo>
                    <a:pt x="77042" y="237154"/>
                  </a:moveTo>
                  <a:lnTo>
                    <a:pt x="42047" y="237154"/>
                  </a:lnTo>
                  <a:lnTo>
                    <a:pt x="48366" y="238223"/>
                  </a:lnTo>
                  <a:lnTo>
                    <a:pt x="54344" y="241921"/>
                  </a:lnTo>
                  <a:lnTo>
                    <a:pt x="58799" y="248984"/>
                  </a:lnTo>
                  <a:lnTo>
                    <a:pt x="60547" y="260148"/>
                  </a:lnTo>
                  <a:lnTo>
                    <a:pt x="60547" y="287235"/>
                  </a:lnTo>
                  <a:lnTo>
                    <a:pt x="84094" y="287235"/>
                  </a:lnTo>
                  <a:lnTo>
                    <a:pt x="84094" y="266880"/>
                  </a:lnTo>
                  <a:lnTo>
                    <a:pt x="80323" y="242491"/>
                  </a:lnTo>
                  <a:lnTo>
                    <a:pt x="77042" y="237154"/>
                  </a:lnTo>
                  <a:close/>
                </a:path>
                <a:path w="1165225" h="295275">
                  <a:moveTo>
                    <a:pt x="1140165" y="6168"/>
                  </a:moveTo>
                  <a:lnTo>
                    <a:pt x="1117462" y="6168"/>
                  </a:lnTo>
                  <a:lnTo>
                    <a:pt x="1115778" y="7291"/>
                  </a:lnTo>
                  <a:lnTo>
                    <a:pt x="1115778" y="41501"/>
                  </a:lnTo>
                  <a:lnTo>
                    <a:pt x="1116618" y="42340"/>
                  </a:lnTo>
                  <a:lnTo>
                    <a:pt x="1129233" y="42340"/>
                  </a:lnTo>
                  <a:lnTo>
                    <a:pt x="1129797" y="41781"/>
                  </a:lnTo>
                  <a:lnTo>
                    <a:pt x="1131195" y="37576"/>
                  </a:lnTo>
                  <a:lnTo>
                    <a:pt x="1139606" y="13743"/>
                  </a:lnTo>
                  <a:lnTo>
                    <a:pt x="1141567" y="8415"/>
                  </a:lnTo>
                  <a:lnTo>
                    <a:pt x="1140165" y="6168"/>
                  </a:lnTo>
                  <a:close/>
                </a:path>
                <a:path w="1165225" h="295275">
                  <a:moveTo>
                    <a:pt x="1122786" y="54963"/>
                  </a:moveTo>
                  <a:lnTo>
                    <a:pt x="1107821" y="57582"/>
                  </a:lnTo>
                  <a:lnTo>
                    <a:pt x="1094300" y="66248"/>
                  </a:lnTo>
                  <a:lnTo>
                    <a:pt x="1084510" y="82169"/>
                  </a:lnTo>
                  <a:lnTo>
                    <a:pt x="1080739" y="106554"/>
                  </a:lnTo>
                  <a:lnTo>
                    <a:pt x="1080739" y="145815"/>
                  </a:lnTo>
                  <a:lnTo>
                    <a:pt x="1084510" y="170202"/>
                  </a:lnTo>
                  <a:lnTo>
                    <a:pt x="1094300" y="186125"/>
                  </a:lnTo>
                  <a:lnTo>
                    <a:pt x="1107821" y="194791"/>
                  </a:lnTo>
                  <a:lnTo>
                    <a:pt x="1122786" y="197411"/>
                  </a:lnTo>
                  <a:lnTo>
                    <a:pt x="1141790" y="193042"/>
                  </a:lnTo>
                  <a:lnTo>
                    <a:pt x="1154566" y="182233"/>
                  </a:lnTo>
                  <a:lnTo>
                    <a:pt x="1157983" y="175540"/>
                  </a:lnTo>
                  <a:lnTo>
                    <a:pt x="1122786" y="175540"/>
                  </a:lnTo>
                  <a:lnTo>
                    <a:pt x="1115638" y="174169"/>
                  </a:lnTo>
                  <a:lnTo>
                    <a:pt x="1109751" y="170036"/>
                  </a:lnTo>
                  <a:lnTo>
                    <a:pt x="1105755" y="163117"/>
                  </a:lnTo>
                  <a:lnTo>
                    <a:pt x="1104284" y="153384"/>
                  </a:lnTo>
                  <a:lnTo>
                    <a:pt x="1104284" y="132355"/>
                  </a:lnTo>
                  <a:lnTo>
                    <a:pt x="1105687" y="130954"/>
                  </a:lnTo>
                  <a:lnTo>
                    <a:pt x="1163430" y="130954"/>
                  </a:lnTo>
                  <a:lnTo>
                    <a:pt x="1164833" y="129834"/>
                  </a:lnTo>
                  <a:lnTo>
                    <a:pt x="1164833" y="110201"/>
                  </a:lnTo>
                  <a:lnTo>
                    <a:pt x="1105687" y="110201"/>
                  </a:lnTo>
                  <a:lnTo>
                    <a:pt x="1104284" y="108803"/>
                  </a:lnTo>
                  <a:lnTo>
                    <a:pt x="1104284" y="98985"/>
                  </a:lnTo>
                  <a:lnTo>
                    <a:pt x="1105755" y="89254"/>
                  </a:lnTo>
                  <a:lnTo>
                    <a:pt x="1109751" y="82336"/>
                  </a:lnTo>
                  <a:lnTo>
                    <a:pt x="1115638" y="78205"/>
                  </a:lnTo>
                  <a:lnTo>
                    <a:pt x="1122786" y="76833"/>
                  </a:lnTo>
                  <a:lnTo>
                    <a:pt x="1157782" y="76833"/>
                  </a:lnTo>
                  <a:lnTo>
                    <a:pt x="1151274" y="66248"/>
                  </a:lnTo>
                  <a:lnTo>
                    <a:pt x="1137753" y="57582"/>
                  </a:lnTo>
                  <a:lnTo>
                    <a:pt x="1122786" y="54963"/>
                  </a:lnTo>
                  <a:close/>
                </a:path>
                <a:path w="1165225" h="295275">
                  <a:moveTo>
                    <a:pt x="1162033" y="149458"/>
                  </a:moveTo>
                  <a:lnTo>
                    <a:pt x="1141845" y="149458"/>
                  </a:lnTo>
                  <a:lnTo>
                    <a:pt x="1141286" y="151985"/>
                  </a:lnTo>
                  <a:lnTo>
                    <a:pt x="1141006" y="156749"/>
                  </a:lnTo>
                  <a:lnTo>
                    <a:pt x="1139303" y="164654"/>
                  </a:lnTo>
                  <a:lnTo>
                    <a:pt x="1135365" y="170561"/>
                  </a:lnTo>
                  <a:lnTo>
                    <a:pt x="1129693" y="174260"/>
                  </a:lnTo>
                  <a:lnTo>
                    <a:pt x="1122786" y="175540"/>
                  </a:lnTo>
                  <a:lnTo>
                    <a:pt x="1157983" y="175540"/>
                  </a:lnTo>
                  <a:lnTo>
                    <a:pt x="1161613" y="168428"/>
                  </a:lnTo>
                  <a:lnTo>
                    <a:pt x="1163430" y="155070"/>
                  </a:lnTo>
                  <a:lnTo>
                    <a:pt x="1163149" y="150863"/>
                  </a:lnTo>
                  <a:lnTo>
                    <a:pt x="1162033" y="149458"/>
                  </a:lnTo>
                  <a:close/>
                </a:path>
                <a:path w="1165225" h="295275">
                  <a:moveTo>
                    <a:pt x="1157782" y="76833"/>
                  </a:moveTo>
                  <a:lnTo>
                    <a:pt x="1122786" y="76833"/>
                  </a:lnTo>
                  <a:lnTo>
                    <a:pt x="1129934" y="78205"/>
                  </a:lnTo>
                  <a:lnTo>
                    <a:pt x="1135820" y="82336"/>
                  </a:lnTo>
                  <a:lnTo>
                    <a:pt x="1139815" y="89254"/>
                  </a:lnTo>
                  <a:lnTo>
                    <a:pt x="1141286" y="98985"/>
                  </a:lnTo>
                  <a:lnTo>
                    <a:pt x="1141286" y="108803"/>
                  </a:lnTo>
                  <a:lnTo>
                    <a:pt x="1139884" y="110201"/>
                  </a:lnTo>
                  <a:lnTo>
                    <a:pt x="1164833" y="110201"/>
                  </a:lnTo>
                  <a:lnTo>
                    <a:pt x="1164833" y="106554"/>
                  </a:lnTo>
                  <a:lnTo>
                    <a:pt x="1161062" y="82169"/>
                  </a:lnTo>
                  <a:lnTo>
                    <a:pt x="1157782" y="76833"/>
                  </a:lnTo>
                  <a:close/>
                </a:path>
                <a:path w="1165225" h="295275">
                  <a:moveTo>
                    <a:pt x="1023270" y="79641"/>
                  </a:moveTo>
                  <a:lnTo>
                    <a:pt x="998607" y="79641"/>
                  </a:lnTo>
                  <a:lnTo>
                    <a:pt x="999166" y="80200"/>
                  </a:lnTo>
                  <a:lnTo>
                    <a:pt x="999166" y="194890"/>
                  </a:lnTo>
                  <a:lnTo>
                    <a:pt x="1000569" y="196288"/>
                  </a:lnTo>
                  <a:lnTo>
                    <a:pt x="1021309" y="196288"/>
                  </a:lnTo>
                  <a:lnTo>
                    <a:pt x="1022713" y="194890"/>
                  </a:lnTo>
                  <a:lnTo>
                    <a:pt x="1022713" y="80200"/>
                  </a:lnTo>
                  <a:lnTo>
                    <a:pt x="1023270" y="79641"/>
                  </a:lnTo>
                  <a:close/>
                </a:path>
                <a:path w="1165225" h="295275">
                  <a:moveTo>
                    <a:pt x="1040371" y="58888"/>
                  </a:moveTo>
                  <a:lnTo>
                    <a:pt x="992158" y="58888"/>
                  </a:lnTo>
                  <a:lnTo>
                    <a:pt x="990754" y="60286"/>
                  </a:lnTo>
                  <a:lnTo>
                    <a:pt x="990754" y="78232"/>
                  </a:lnTo>
                  <a:lnTo>
                    <a:pt x="992158" y="79641"/>
                  </a:lnTo>
                  <a:lnTo>
                    <a:pt x="1040371" y="79641"/>
                  </a:lnTo>
                  <a:lnTo>
                    <a:pt x="1041774" y="78232"/>
                  </a:lnTo>
                  <a:lnTo>
                    <a:pt x="1041774" y="60286"/>
                  </a:lnTo>
                  <a:lnTo>
                    <a:pt x="1040371" y="58888"/>
                  </a:lnTo>
                  <a:close/>
                </a:path>
                <a:path w="1165225" h="295275">
                  <a:moveTo>
                    <a:pt x="1044294" y="0"/>
                  </a:moveTo>
                  <a:lnTo>
                    <a:pt x="1040093" y="0"/>
                  </a:lnTo>
                  <a:lnTo>
                    <a:pt x="1021437" y="2584"/>
                  </a:lnTo>
                  <a:lnTo>
                    <a:pt x="1008801" y="11005"/>
                  </a:lnTo>
                  <a:lnTo>
                    <a:pt x="1001579" y="26261"/>
                  </a:lnTo>
                  <a:lnTo>
                    <a:pt x="999166" y="49350"/>
                  </a:lnTo>
                  <a:lnTo>
                    <a:pt x="999166" y="58329"/>
                  </a:lnTo>
                  <a:lnTo>
                    <a:pt x="998607" y="58888"/>
                  </a:lnTo>
                  <a:lnTo>
                    <a:pt x="1023270" y="58888"/>
                  </a:lnTo>
                  <a:lnTo>
                    <a:pt x="1022713" y="58329"/>
                  </a:lnTo>
                  <a:lnTo>
                    <a:pt x="1022725" y="49350"/>
                  </a:lnTo>
                  <a:lnTo>
                    <a:pt x="1044294" y="21877"/>
                  </a:lnTo>
                  <a:lnTo>
                    <a:pt x="1045697" y="20747"/>
                  </a:lnTo>
                  <a:lnTo>
                    <a:pt x="1045697" y="1404"/>
                  </a:lnTo>
                  <a:lnTo>
                    <a:pt x="1044294" y="0"/>
                  </a:lnTo>
                  <a:close/>
                </a:path>
                <a:path w="1165225" h="295275">
                  <a:moveTo>
                    <a:pt x="944583" y="76833"/>
                  </a:moveTo>
                  <a:lnTo>
                    <a:pt x="920399" y="76833"/>
                  </a:lnTo>
                  <a:lnTo>
                    <a:pt x="926284" y="85806"/>
                  </a:lnTo>
                  <a:lnTo>
                    <a:pt x="926003" y="93662"/>
                  </a:lnTo>
                  <a:lnTo>
                    <a:pt x="916160" y="108658"/>
                  </a:lnTo>
                  <a:lnTo>
                    <a:pt x="895593" y="116268"/>
                  </a:lnTo>
                  <a:lnTo>
                    <a:pt x="875235" y="127927"/>
                  </a:lnTo>
                  <a:lnTo>
                    <a:pt x="866020" y="155070"/>
                  </a:lnTo>
                  <a:lnTo>
                    <a:pt x="866020" y="160116"/>
                  </a:lnTo>
                  <a:lnTo>
                    <a:pt x="868744" y="176471"/>
                  </a:lnTo>
                  <a:lnTo>
                    <a:pt x="876250" y="188122"/>
                  </a:lnTo>
                  <a:lnTo>
                    <a:pt x="887541" y="195093"/>
                  </a:lnTo>
                  <a:lnTo>
                    <a:pt x="901621" y="197411"/>
                  </a:lnTo>
                  <a:lnTo>
                    <a:pt x="908584" y="196740"/>
                  </a:lnTo>
                  <a:lnTo>
                    <a:pt x="915705" y="194782"/>
                  </a:lnTo>
                  <a:lnTo>
                    <a:pt x="922511" y="191615"/>
                  </a:lnTo>
                  <a:lnTo>
                    <a:pt x="928530" y="187318"/>
                  </a:lnTo>
                  <a:lnTo>
                    <a:pt x="951513" y="187318"/>
                  </a:lnTo>
                  <a:lnTo>
                    <a:pt x="950391" y="182829"/>
                  </a:lnTo>
                  <a:lnTo>
                    <a:pt x="950114" y="176941"/>
                  </a:lnTo>
                  <a:lnTo>
                    <a:pt x="950114" y="175540"/>
                  </a:lnTo>
                  <a:lnTo>
                    <a:pt x="908065" y="175540"/>
                  </a:lnTo>
                  <a:lnTo>
                    <a:pt x="897961" y="173639"/>
                  </a:lnTo>
                  <a:lnTo>
                    <a:pt x="892402" y="168319"/>
                  </a:lnTo>
                  <a:lnTo>
                    <a:pt x="890050" y="162053"/>
                  </a:lnTo>
                  <a:lnTo>
                    <a:pt x="889563" y="157314"/>
                  </a:lnTo>
                  <a:lnTo>
                    <a:pt x="891758" y="145248"/>
                  </a:lnTo>
                  <a:lnTo>
                    <a:pt x="898499" y="137754"/>
                  </a:lnTo>
                  <a:lnTo>
                    <a:pt x="910023" y="131838"/>
                  </a:lnTo>
                  <a:lnTo>
                    <a:pt x="926567" y="124503"/>
                  </a:lnTo>
                  <a:lnTo>
                    <a:pt x="950114" y="124503"/>
                  </a:lnTo>
                  <a:lnTo>
                    <a:pt x="950114" y="98145"/>
                  </a:lnTo>
                  <a:lnTo>
                    <a:pt x="946720" y="80042"/>
                  </a:lnTo>
                  <a:lnTo>
                    <a:pt x="944583" y="76833"/>
                  </a:lnTo>
                  <a:close/>
                </a:path>
                <a:path w="1165225" h="295275">
                  <a:moveTo>
                    <a:pt x="951513" y="187318"/>
                  </a:moveTo>
                  <a:lnTo>
                    <a:pt x="928530" y="187318"/>
                  </a:lnTo>
                  <a:lnTo>
                    <a:pt x="929368" y="194890"/>
                  </a:lnTo>
                  <a:lnTo>
                    <a:pt x="930771" y="196288"/>
                  </a:lnTo>
                  <a:lnTo>
                    <a:pt x="950953" y="196288"/>
                  </a:lnTo>
                  <a:lnTo>
                    <a:pt x="953193" y="194890"/>
                  </a:lnTo>
                  <a:lnTo>
                    <a:pt x="952353" y="190684"/>
                  </a:lnTo>
                  <a:lnTo>
                    <a:pt x="951513" y="187318"/>
                  </a:lnTo>
                  <a:close/>
                </a:path>
                <a:path w="1165225" h="295275">
                  <a:moveTo>
                    <a:pt x="950114" y="124503"/>
                  </a:moveTo>
                  <a:lnTo>
                    <a:pt x="926567" y="124503"/>
                  </a:lnTo>
                  <a:lnTo>
                    <a:pt x="926567" y="152544"/>
                  </a:lnTo>
                  <a:lnTo>
                    <a:pt x="925371" y="162801"/>
                  </a:lnTo>
                  <a:lnTo>
                    <a:pt x="921836" y="169824"/>
                  </a:lnTo>
                  <a:lnTo>
                    <a:pt x="916041" y="173957"/>
                  </a:lnTo>
                  <a:lnTo>
                    <a:pt x="908065" y="175540"/>
                  </a:lnTo>
                  <a:lnTo>
                    <a:pt x="950114" y="175540"/>
                  </a:lnTo>
                  <a:lnTo>
                    <a:pt x="950114" y="124503"/>
                  </a:lnTo>
                  <a:close/>
                </a:path>
                <a:path w="1165225" h="295275">
                  <a:moveTo>
                    <a:pt x="909467" y="54963"/>
                  </a:moveTo>
                  <a:lnTo>
                    <a:pt x="893388" y="58305"/>
                  </a:lnTo>
                  <a:lnTo>
                    <a:pt x="880489" y="67405"/>
                  </a:lnTo>
                  <a:lnTo>
                    <a:pt x="872059" y="80870"/>
                  </a:lnTo>
                  <a:lnTo>
                    <a:pt x="869432" y="97022"/>
                  </a:lnTo>
                  <a:lnTo>
                    <a:pt x="869441" y="98145"/>
                  </a:lnTo>
                  <a:lnTo>
                    <a:pt x="869662" y="101512"/>
                  </a:lnTo>
                  <a:lnTo>
                    <a:pt x="870783" y="102910"/>
                  </a:lnTo>
                  <a:lnTo>
                    <a:pt x="890125" y="102910"/>
                  </a:lnTo>
                  <a:lnTo>
                    <a:pt x="891247" y="101231"/>
                  </a:lnTo>
                  <a:lnTo>
                    <a:pt x="891247" y="97022"/>
                  </a:lnTo>
                  <a:lnTo>
                    <a:pt x="892750" y="88426"/>
                  </a:lnTo>
                  <a:lnTo>
                    <a:pt x="896748" y="82091"/>
                  </a:lnTo>
                  <a:lnTo>
                    <a:pt x="902481" y="78174"/>
                  </a:lnTo>
                  <a:lnTo>
                    <a:pt x="909186" y="76833"/>
                  </a:lnTo>
                  <a:lnTo>
                    <a:pt x="944583" y="76833"/>
                  </a:lnTo>
                  <a:lnTo>
                    <a:pt x="937674" y="66460"/>
                  </a:lnTo>
                  <a:lnTo>
                    <a:pt x="924687" y="57925"/>
                  </a:lnTo>
                  <a:lnTo>
                    <a:pt x="909467" y="54963"/>
                  </a:lnTo>
                  <a:close/>
                </a:path>
                <a:path w="1165225" h="295275">
                  <a:moveTo>
                    <a:pt x="781079" y="54963"/>
                  </a:moveTo>
                  <a:lnTo>
                    <a:pt x="766114" y="57582"/>
                  </a:lnTo>
                  <a:lnTo>
                    <a:pt x="752594" y="66248"/>
                  </a:lnTo>
                  <a:lnTo>
                    <a:pt x="742805" y="82169"/>
                  </a:lnTo>
                  <a:lnTo>
                    <a:pt x="739034" y="106554"/>
                  </a:lnTo>
                  <a:lnTo>
                    <a:pt x="739034" y="145815"/>
                  </a:lnTo>
                  <a:lnTo>
                    <a:pt x="742805" y="170202"/>
                  </a:lnTo>
                  <a:lnTo>
                    <a:pt x="752594" y="186125"/>
                  </a:lnTo>
                  <a:lnTo>
                    <a:pt x="766114" y="194791"/>
                  </a:lnTo>
                  <a:lnTo>
                    <a:pt x="781079" y="197411"/>
                  </a:lnTo>
                  <a:lnTo>
                    <a:pt x="800084" y="193042"/>
                  </a:lnTo>
                  <a:lnTo>
                    <a:pt x="812861" y="182233"/>
                  </a:lnTo>
                  <a:lnTo>
                    <a:pt x="816277" y="175540"/>
                  </a:lnTo>
                  <a:lnTo>
                    <a:pt x="781079" y="175540"/>
                  </a:lnTo>
                  <a:lnTo>
                    <a:pt x="773932" y="174169"/>
                  </a:lnTo>
                  <a:lnTo>
                    <a:pt x="768046" y="170036"/>
                  </a:lnTo>
                  <a:lnTo>
                    <a:pt x="764052" y="163117"/>
                  </a:lnTo>
                  <a:lnTo>
                    <a:pt x="762581" y="153384"/>
                  </a:lnTo>
                  <a:lnTo>
                    <a:pt x="762581" y="98985"/>
                  </a:lnTo>
                  <a:lnTo>
                    <a:pt x="764052" y="89254"/>
                  </a:lnTo>
                  <a:lnTo>
                    <a:pt x="768046" y="82336"/>
                  </a:lnTo>
                  <a:lnTo>
                    <a:pt x="773932" y="78205"/>
                  </a:lnTo>
                  <a:lnTo>
                    <a:pt x="781079" y="76833"/>
                  </a:lnTo>
                  <a:lnTo>
                    <a:pt x="816278" y="76833"/>
                  </a:lnTo>
                  <a:lnTo>
                    <a:pt x="812861" y="70139"/>
                  </a:lnTo>
                  <a:lnTo>
                    <a:pt x="800084" y="59330"/>
                  </a:lnTo>
                  <a:lnTo>
                    <a:pt x="781079" y="54963"/>
                  </a:lnTo>
                  <a:close/>
                </a:path>
                <a:path w="1165225" h="295275">
                  <a:moveTo>
                    <a:pt x="820327" y="149458"/>
                  </a:moveTo>
                  <a:lnTo>
                    <a:pt x="800140" y="149458"/>
                  </a:lnTo>
                  <a:lnTo>
                    <a:pt x="799581" y="151985"/>
                  </a:lnTo>
                  <a:lnTo>
                    <a:pt x="799301" y="156749"/>
                  </a:lnTo>
                  <a:lnTo>
                    <a:pt x="797598" y="164654"/>
                  </a:lnTo>
                  <a:lnTo>
                    <a:pt x="793660" y="170561"/>
                  </a:lnTo>
                  <a:lnTo>
                    <a:pt x="787986" y="174260"/>
                  </a:lnTo>
                  <a:lnTo>
                    <a:pt x="781079" y="175540"/>
                  </a:lnTo>
                  <a:lnTo>
                    <a:pt x="816277" y="175540"/>
                  </a:lnTo>
                  <a:lnTo>
                    <a:pt x="819908" y="168428"/>
                  </a:lnTo>
                  <a:lnTo>
                    <a:pt x="821725" y="155070"/>
                  </a:lnTo>
                  <a:lnTo>
                    <a:pt x="821444" y="150863"/>
                  </a:lnTo>
                  <a:lnTo>
                    <a:pt x="820327" y="149458"/>
                  </a:lnTo>
                  <a:close/>
                </a:path>
                <a:path w="1165225" h="295275">
                  <a:moveTo>
                    <a:pt x="816278" y="76833"/>
                  </a:moveTo>
                  <a:lnTo>
                    <a:pt x="781079" y="76833"/>
                  </a:lnTo>
                  <a:lnTo>
                    <a:pt x="787986" y="78113"/>
                  </a:lnTo>
                  <a:lnTo>
                    <a:pt x="793660" y="81810"/>
                  </a:lnTo>
                  <a:lnTo>
                    <a:pt x="797598" y="87716"/>
                  </a:lnTo>
                  <a:lnTo>
                    <a:pt x="799301" y="95619"/>
                  </a:lnTo>
                  <a:lnTo>
                    <a:pt x="799581" y="100389"/>
                  </a:lnTo>
                  <a:lnTo>
                    <a:pt x="800140" y="102910"/>
                  </a:lnTo>
                  <a:lnTo>
                    <a:pt x="820327" y="102910"/>
                  </a:lnTo>
                  <a:lnTo>
                    <a:pt x="821444" y="101512"/>
                  </a:lnTo>
                  <a:lnTo>
                    <a:pt x="821725" y="97306"/>
                  </a:lnTo>
                  <a:lnTo>
                    <a:pt x="819908" y="83945"/>
                  </a:lnTo>
                  <a:lnTo>
                    <a:pt x="816278" y="76833"/>
                  </a:lnTo>
                  <a:close/>
                </a:path>
                <a:path w="1165225" h="295275">
                  <a:moveTo>
                    <a:pt x="635474" y="58313"/>
                  </a:moveTo>
                  <a:lnTo>
                    <a:pt x="614734" y="58313"/>
                  </a:lnTo>
                  <a:lnTo>
                    <a:pt x="613331" y="59710"/>
                  </a:lnTo>
                  <a:lnTo>
                    <a:pt x="613331" y="197116"/>
                  </a:lnTo>
                  <a:lnTo>
                    <a:pt x="614734" y="198520"/>
                  </a:lnTo>
                  <a:lnTo>
                    <a:pt x="635474" y="198520"/>
                  </a:lnTo>
                  <a:lnTo>
                    <a:pt x="636878" y="197116"/>
                  </a:lnTo>
                  <a:lnTo>
                    <a:pt x="636878" y="100371"/>
                  </a:lnTo>
                  <a:lnTo>
                    <a:pt x="638529" y="89944"/>
                  </a:lnTo>
                  <a:lnTo>
                    <a:pt x="642729" y="83407"/>
                  </a:lnTo>
                  <a:lnTo>
                    <a:pt x="648348" y="80024"/>
                  </a:lnTo>
                  <a:lnTo>
                    <a:pt x="654259" y="79060"/>
                  </a:lnTo>
                  <a:lnTo>
                    <a:pt x="690303" y="79060"/>
                  </a:lnTo>
                  <a:lnTo>
                    <a:pt x="684322" y="67847"/>
                  </a:lnTo>
                  <a:lnTo>
                    <a:pt x="636878" y="67847"/>
                  </a:lnTo>
                  <a:lnTo>
                    <a:pt x="636878" y="59710"/>
                  </a:lnTo>
                  <a:lnTo>
                    <a:pt x="635474" y="58313"/>
                  </a:lnTo>
                  <a:close/>
                </a:path>
                <a:path w="1165225" h="295275">
                  <a:moveTo>
                    <a:pt x="690303" y="79060"/>
                  </a:moveTo>
                  <a:lnTo>
                    <a:pt x="654259" y="79060"/>
                  </a:lnTo>
                  <a:lnTo>
                    <a:pt x="660166" y="80024"/>
                  </a:lnTo>
                  <a:lnTo>
                    <a:pt x="665784" y="83407"/>
                  </a:lnTo>
                  <a:lnTo>
                    <a:pt x="669983" y="89944"/>
                  </a:lnTo>
                  <a:lnTo>
                    <a:pt x="671634" y="100371"/>
                  </a:lnTo>
                  <a:lnTo>
                    <a:pt x="671634" y="197116"/>
                  </a:lnTo>
                  <a:lnTo>
                    <a:pt x="673037" y="198520"/>
                  </a:lnTo>
                  <a:lnTo>
                    <a:pt x="693783" y="198520"/>
                  </a:lnTo>
                  <a:lnTo>
                    <a:pt x="695180" y="197116"/>
                  </a:lnTo>
                  <a:lnTo>
                    <a:pt x="695180" y="104861"/>
                  </a:lnTo>
                  <a:lnTo>
                    <a:pt x="692267" y="82742"/>
                  </a:lnTo>
                  <a:lnTo>
                    <a:pt x="690303" y="79060"/>
                  </a:lnTo>
                  <a:close/>
                </a:path>
                <a:path w="1165225" h="295275">
                  <a:moveTo>
                    <a:pt x="657623" y="57189"/>
                  </a:moveTo>
                  <a:lnTo>
                    <a:pt x="647528" y="57748"/>
                  </a:lnTo>
                  <a:lnTo>
                    <a:pt x="641079" y="62237"/>
                  </a:lnTo>
                  <a:lnTo>
                    <a:pt x="636878" y="67847"/>
                  </a:lnTo>
                  <a:lnTo>
                    <a:pt x="684322" y="67847"/>
                  </a:lnTo>
                  <a:lnTo>
                    <a:pt x="672359" y="59433"/>
                  </a:lnTo>
                  <a:lnTo>
                    <a:pt x="657623" y="57189"/>
                  </a:lnTo>
                  <a:close/>
                </a:path>
                <a:path w="1165225" h="295275">
                  <a:moveTo>
                    <a:pt x="523633" y="57189"/>
                  </a:moveTo>
                  <a:lnTo>
                    <a:pt x="508667" y="59809"/>
                  </a:lnTo>
                  <a:lnTo>
                    <a:pt x="495146" y="68475"/>
                  </a:lnTo>
                  <a:lnTo>
                    <a:pt x="485355" y="84398"/>
                  </a:lnTo>
                  <a:lnTo>
                    <a:pt x="481584" y="108786"/>
                  </a:lnTo>
                  <a:lnTo>
                    <a:pt x="481584" y="148046"/>
                  </a:lnTo>
                  <a:lnTo>
                    <a:pt x="485355" y="172431"/>
                  </a:lnTo>
                  <a:lnTo>
                    <a:pt x="495146" y="188351"/>
                  </a:lnTo>
                  <a:lnTo>
                    <a:pt x="508667" y="197017"/>
                  </a:lnTo>
                  <a:lnTo>
                    <a:pt x="523633" y="199637"/>
                  </a:lnTo>
                  <a:lnTo>
                    <a:pt x="538598" y="197017"/>
                  </a:lnTo>
                  <a:lnTo>
                    <a:pt x="552118" y="188351"/>
                  </a:lnTo>
                  <a:lnTo>
                    <a:pt x="558625" y="177766"/>
                  </a:lnTo>
                  <a:lnTo>
                    <a:pt x="523633" y="177766"/>
                  </a:lnTo>
                  <a:lnTo>
                    <a:pt x="517312" y="176697"/>
                  </a:lnTo>
                  <a:lnTo>
                    <a:pt x="511332" y="172999"/>
                  </a:lnTo>
                  <a:lnTo>
                    <a:pt x="506877" y="165935"/>
                  </a:lnTo>
                  <a:lnTo>
                    <a:pt x="505129" y="154771"/>
                  </a:lnTo>
                  <a:lnTo>
                    <a:pt x="505129" y="102057"/>
                  </a:lnTo>
                  <a:lnTo>
                    <a:pt x="506877" y="90892"/>
                  </a:lnTo>
                  <a:lnTo>
                    <a:pt x="511332" y="83828"/>
                  </a:lnTo>
                  <a:lnTo>
                    <a:pt x="517312" y="80129"/>
                  </a:lnTo>
                  <a:lnTo>
                    <a:pt x="523633" y="79060"/>
                  </a:lnTo>
                  <a:lnTo>
                    <a:pt x="558624" y="79060"/>
                  </a:lnTo>
                  <a:lnTo>
                    <a:pt x="552118" y="68475"/>
                  </a:lnTo>
                  <a:lnTo>
                    <a:pt x="538598" y="59809"/>
                  </a:lnTo>
                  <a:lnTo>
                    <a:pt x="523633" y="57189"/>
                  </a:lnTo>
                  <a:close/>
                </a:path>
                <a:path w="1165225" h="295275">
                  <a:moveTo>
                    <a:pt x="558624" y="79060"/>
                  </a:moveTo>
                  <a:lnTo>
                    <a:pt x="523633" y="79060"/>
                  </a:lnTo>
                  <a:lnTo>
                    <a:pt x="529952" y="80129"/>
                  </a:lnTo>
                  <a:lnTo>
                    <a:pt x="535929" y="83828"/>
                  </a:lnTo>
                  <a:lnTo>
                    <a:pt x="540383" y="90892"/>
                  </a:lnTo>
                  <a:lnTo>
                    <a:pt x="542131" y="102057"/>
                  </a:lnTo>
                  <a:lnTo>
                    <a:pt x="542131" y="154771"/>
                  </a:lnTo>
                  <a:lnTo>
                    <a:pt x="540383" y="165935"/>
                  </a:lnTo>
                  <a:lnTo>
                    <a:pt x="535929" y="172999"/>
                  </a:lnTo>
                  <a:lnTo>
                    <a:pt x="529952" y="176697"/>
                  </a:lnTo>
                  <a:lnTo>
                    <a:pt x="523633" y="177766"/>
                  </a:lnTo>
                  <a:lnTo>
                    <a:pt x="558625" y="177766"/>
                  </a:lnTo>
                  <a:lnTo>
                    <a:pt x="561906" y="172431"/>
                  </a:lnTo>
                  <a:lnTo>
                    <a:pt x="565677" y="148046"/>
                  </a:lnTo>
                  <a:lnTo>
                    <a:pt x="565677" y="108786"/>
                  </a:lnTo>
                  <a:lnTo>
                    <a:pt x="561906" y="84398"/>
                  </a:lnTo>
                  <a:lnTo>
                    <a:pt x="558624" y="79060"/>
                  </a:lnTo>
                  <a:close/>
                </a:path>
                <a:path w="1165225" h="295275">
                  <a:moveTo>
                    <a:pt x="413748" y="58313"/>
                  </a:moveTo>
                  <a:lnTo>
                    <a:pt x="393007" y="58313"/>
                  </a:lnTo>
                  <a:lnTo>
                    <a:pt x="391604" y="59710"/>
                  </a:lnTo>
                  <a:lnTo>
                    <a:pt x="391604" y="197116"/>
                  </a:lnTo>
                  <a:lnTo>
                    <a:pt x="393007" y="198520"/>
                  </a:lnTo>
                  <a:lnTo>
                    <a:pt x="413748" y="198520"/>
                  </a:lnTo>
                  <a:lnTo>
                    <a:pt x="415151" y="197116"/>
                  </a:lnTo>
                  <a:lnTo>
                    <a:pt x="415151" y="108786"/>
                  </a:lnTo>
                  <a:lnTo>
                    <a:pt x="415370" y="98403"/>
                  </a:lnTo>
                  <a:lnTo>
                    <a:pt x="416903" y="89228"/>
                  </a:lnTo>
                  <a:lnTo>
                    <a:pt x="421064" y="82683"/>
                  </a:lnTo>
                  <a:lnTo>
                    <a:pt x="429167" y="80186"/>
                  </a:lnTo>
                  <a:lnTo>
                    <a:pt x="443743" y="80186"/>
                  </a:lnTo>
                  <a:lnTo>
                    <a:pt x="443743" y="67288"/>
                  </a:lnTo>
                  <a:lnTo>
                    <a:pt x="415151" y="67288"/>
                  </a:lnTo>
                  <a:lnTo>
                    <a:pt x="415151" y="59710"/>
                  </a:lnTo>
                  <a:lnTo>
                    <a:pt x="413748" y="58313"/>
                  </a:lnTo>
                  <a:close/>
                </a:path>
                <a:path w="1165225" h="295275">
                  <a:moveTo>
                    <a:pt x="443743" y="80186"/>
                  </a:moveTo>
                  <a:lnTo>
                    <a:pt x="431686" y="80186"/>
                  </a:lnTo>
                  <a:lnTo>
                    <a:pt x="433649" y="80464"/>
                  </a:lnTo>
                  <a:lnTo>
                    <a:pt x="438136" y="81587"/>
                  </a:lnTo>
                  <a:lnTo>
                    <a:pt x="442341" y="82707"/>
                  </a:lnTo>
                  <a:lnTo>
                    <a:pt x="443743" y="80186"/>
                  </a:lnTo>
                  <a:close/>
                </a:path>
                <a:path w="1165225" h="295275">
                  <a:moveTo>
                    <a:pt x="442341" y="58313"/>
                  </a:moveTo>
                  <a:lnTo>
                    <a:pt x="435333" y="58313"/>
                  </a:lnTo>
                  <a:lnTo>
                    <a:pt x="429447" y="58593"/>
                  </a:lnTo>
                  <a:lnTo>
                    <a:pt x="421600" y="60836"/>
                  </a:lnTo>
                  <a:lnTo>
                    <a:pt x="415151" y="67288"/>
                  </a:lnTo>
                  <a:lnTo>
                    <a:pt x="443743" y="67288"/>
                  </a:lnTo>
                  <a:lnTo>
                    <a:pt x="443743" y="59710"/>
                  </a:lnTo>
                  <a:lnTo>
                    <a:pt x="442341" y="58313"/>
                  </a:lnTo>
                  <a:close/>
                </a:path>
                <a:path w="1165225" h="295275">
                  <a:moveTo>
                    <a:pt x="282839" y="58313"/>
                  </a:moveTo>
                  <a:lnTo>
                    <a:pt x="262098" y="58313"/>
                  </a:lnTo>
                  <a:lnTo>
                    <a:pt x="260695" y="59710"/>
                  </a:lnTo>
                  <a:lnTo>
                    <a:pt x="260695" y="197116"/>
                  </a:lnTo>
                  <a:lnTo>
                    <a:pt x="262098" y="198520"/>
                  </a:lnTo>
                  <a:lnTo>
                    <a:pt x="282839" y="198520"/>
                  </a:lnTo>
                  <a:lnTo>
                    <a:pt x="284242" y="197116"/>
                  </a:lnTo>
                  <a:lnTo>
                    <a:pt x="284242" y="100371"/>
                  </a:lnTo>
                  <a:lnTo>
                    <a:pt x="285893" y="89944"/>
                  </a:lnTo>
                  <a:lnTo>
                    <a:pt x="290093" y="83407"/>
                  </a:lnTo>
                  <a:lnTo>
                    <a:pt x="295712" y="80024"/>
                  </a:lnTo>
                  <a:lnTo>
                    <a:pt x="301622" y="79060"/>
                  </a:lnTo>
                  <a:lnTo>
                    <a:pt x="337667" y="79060"/>
                  </a:lnTo>
                  <a:lnTo>
                    <a:pt x="331685" y="67847"/>
                  </a:lnTo>
                  <a:lnTo>
                    <a:pt x="284242" y="67847"/>
                  </a:lnTo>
                  <a:lnTo>
                    <a:pt x="284242" y="59710"/>
                  </a:lnTo>
                  <a:lnTo>
                    <a:pt x="282839" y="58313"/>
                  </a:lnTo>
                  <a:close/>
                </a:path>
                <a:path w="1165225" h="295275">
                  <a:moveTo>
                    <a:pt x="337667" y="79060"/>
                  </a:moveTo>
                  <a:lnTo>
                    <a:pt x="301622" y="79060"/>
                  </a:lnTo>
                  <a:lnTo>
                    <a:pt x="307529" y="80024"/>
                  </a:lnTo>
                  <a:lnTo>
                    <a:pt x="313147" y="83407"/>
                  </a:lnTo>
                  <a:lnTo>
                    <a:pt x="317346" y="89944"/>
                  </a:lnTo>
                  <a:lnTo>
                    <a:pt x="318997" y="100371"/>
                  </a:lnTo>
                  <a:lnTo>
                    <a:pt x="318997" y="197116"/>
                  </a:lnTo>
                  <a:lnTo>
                    <a:pt x="320400" y="198520"/>
                  </a:lnTo>
                  <a:lnTo>
                    <a:pt x="341146" y="198520"/>
                  </a:lnTo>
                  <a:lnTo>
                    <a:pt x="342544" y="197116"/>
                  </a:lnTo>
                  <a:lnTo>
                    <a:pt x="342544" y="104861"/>
                  </a:lnTo>
                  <a:lnTo>
                    <a:pt x="339631" y="82742"/>
                  </a:lnTo>
                  <a:lnTo>
                    <a:pt x="337667" y="79060"/>
                  </a:lnTo>
                  <a:close/>
                </a:path>
                <a:path w="1165225" h="295275">
                  <a:moveTo>
                    <a:pt x="304985" y="57189"/>
                  </a:moveTo>
                  <a:lnTo>
                    <a:pt x="294892" y="57748"/>
                  </a:lnTo>
                  <a:lnTo>
                    <a:pt x="288443" y="62237"/>
                  </a:lnTo>
                  <a:lnTo>
                    <a:pt x="284242" y="67847"/>
                  </a:lnTo>
                  <a:lnTo>
                    <a:pt x="331685" y="67847"/>
                  </a:lnTo>
                  <a:lnTo>
                    <a:pt x="319721" y="59433"/>
                  </a:lnTo>
                  <a:lnTo>
                    <a:pt x="304985" y="57189"/>
                  </a:lnTo>
                  <a:close/>
                </a:path>
                <a:path w="1165225" h="295275">
                  <a:moveTo>
                    <a:pt x="170996" y="57189"/>
                  </a:moveTo>
                  <a:lnTo>
                    <a:pt x="156030" y="59809"/>
                  </a:lnTo>
                  <a:lnTo>
                    <a:pt x="142508" y="68475"/>
                  </a:lnTo>
                  <a:lnTo>
                    <a:pt x="132718" y="84398"/>
                  </a:lnTo>
                  <a:lnTo>
                    <a:pt x="128946" y="108786"/>
                  </a:lnTo>
                  <a:lnTo>
                    <a:pt x="128946" y="148046"/>
                  </a:lnTo>
                  <a:lnTo>
                    <a:pt x="132718" y="172431"/>
                  </a:lnTo>
                  <a:lnTo>
                    <a:pt x="142508" y="188351"/>
                  </a:lnTo>
                  <a:lnTo>
                    <a:pt x="156030" y="197017"/>
                  </a:lnTo>
                  <a:lnTo>
                    <a:pt x="170996" y="199637"/>
                  </a:lnTo>
                  <a:lnTo>
                    <a:pt x="189999" y="195270"/>
                  </a:lnTo>
                  <a:lnTo>
                    <a:pt x="202775" y="184462"/>
                  </a:lnTo>
                  <a:lnTo>
                    <a:pt x="206192" y="177766"/>
                  </a:lnTo>
                  <a:lnTo>
                    <a:pt x="170996" y="177766"/>
                  </a:lnTo>
                  <a:lnTo>
                    <a:pt x="163848" y="176395"/>
                  </a:lnTo>
                  <a:lnTo>
                    <a:pt x="157961" y="172263"/>
                  </a:lnTo>
                  <a:lnTo>
                    <a:pt x="153965" y="165345"/>
                  </a:lnTo>
                  <a:lnTo>
                    <a:pt x="152493" y="155615"/>
                  </a:lnTo>
                  <a:lnTo>
                    <a:pt x="152493" y="134584"/>
                  </a:lnTo>
                  <a:lnTo>
                    <a:pt x="153894" y="133181"/>
                  </a:lnTo>
                  <a:lnTo>
                    <a:pt x="211637" y="133181"/>
                  </a:lnTo>
                  <a:lnTo>
                    <a:pt x="213041" y="132060"/>
                  </a:lnTo>
                  <a:lnTo>
                    <a:pt x="213041" y="112433"/>
                  </a:lnTo>
                  <a:lnTo>
                    <a:pt x="153894" y="112433"/>
                  </a:lnTo>
                  <a:lnTo>
                    <a:pt x="152493" y="111029"/>
                  </a:lnTo>
                  <a:lnTo>
                    <a:pt x="152493" y="101217"/>
                  </a:lnTo>
                  <a:lnTo>
                    <a:pt x="153965" y="91483"/>
                  </a:lnTo>
                  <a:lnTo>
                    <a:pt x="157961" y="84563"/>
                  </a:lnTo>
                  <a:lnTo>
                    <a:pt x="163848" y="80431"/>
                  </a:lnTo>
                  <a:lnTo>
                    <a:pt x="170996" y="79060"/>
                  </a:lnTo>
                  <a:lnTo>
                    <a:pt x="205988" y="79060"/>
                  </a:lnTo>
                  <a:lnTo>
                    <a:pt x="199481" y="68475"/>
                  </a:lnTo>
                  <a:lnTo>
                    <a:pt x="185961" y="59809"/>
                  </a:lnTo>
                  <a:lnTo>
                    <a:pt x="170996" y="57189"/>
                  </a:lnTo>
                  <a:close/>
                </a:path>
                <a:path w="1165225" h="295275">
                  <a:moveTo>
                    <a:pt x="210240" y="151691"/>
                  </a:moveTo>
                  <a:lnTo>
                    <a:pt x="190052" y="151691"/>
                  </a:lnTo>
                  <a:lnTo>
                    <a:pt x="189494" y="154212"/>
                  </a:lnTo>
                  <a:lnTo>
                    <a:pt x="189217" y="158982"/>
                  </a:lnTo>
                  <a:lnTo>
                    <a:pt x="187512" y="166884"/>
                  </a:lnTo>
                  <a:lnTo>
                    <a:pt x="183575" y="172790"/>
                  </a:lnTo>
                  <a:lnTo>
                    <a:pt x="177903" y="176487"/>
                  </a:lnTo>
                  <a:lnTo>
                    <a:pt x="170996" y="177766"/>
                  </a:lnTo>
                  <a:lnTo>
                    <a:pt x="206192" y="177766"/>
                  </a:lnTo>
                  <a:lnTo>
                    <a:pt x="209821" y="170657"/>
                  </a:lnTo>
                  <a:lnTo>
                    <a:pt x="211637" y="157297"/>
                  </a:lnTo>
                  <a:lnTo>
                    <a:pt x="211359" y="153089"/>
                  </a:lnTo>
                  <a:lnTo>
                    <a:pt x="210240" y="151691"/>
                  </a:lnTo>
                  <a:close/>
                </a:path>
                <a:path w="1165225" h="295275">
                  <a:moveTo>
                    <a:pt x="205988" y="79060"/>
                  </a:moveTo>
                  <a:lnTo>
                    <a:pt x="170996" y="79060"/>
                  </a:lnTo>
                  <a:lnTo>
                    <a:pt x="178142" y="80431"/>
                  </a:lnTo>
                  <a:lnTo>
                    <a:pt x="184027" y="84563"/>
                  </a:lnTo>
                  <a:lnTo>
                    <a:pt x="188022" y="91483"/>
                  </a:lnTo>
                  <a:lnTo>
                    <a:pt x="189494" y="101217"/>
                  </a:lnTo>
                  <a:lnTo>
                    <a:pt x="189494" y="111029"/>
                  </a:lnTo>
                  <a:lnTo>
                    <a:pt x="188090" y="112433"/>
                  </a:lnTo>
                  <a:lnTo>
                    <a:pt x="213041" y="112433"/>
                  </a:lnTo>
                  <a:lnTo>
                    <a:pt x="213041" y="108786"/>
                  </a:lnTo>
                  <a:lnTo>
                    <a:pt x="209270" y="84398"/>
                  </a:lnTo>
                  <a:lnTo>
                    <a:pt x="205988" y="79060"/>
                  </a:lnTo>
                  <a:close/>
                </a:path>
                <a:path w="1165225" h="295275">
                  <a:moveTo>
                    <a:pt x="42047" y="57189"/>
                  </a:moveTo>
                  <a:lnTo>
                    <a:pt x="27080" y="59809"/>
                  </a:lnTo>
                  <a:lnTo>
                    <a:pt x="13559" y="68475"/>
                  </a:lnTo>
                  <a:lnTo>
                    <a:pt x="3770" y="84398"/>
                  </a:lnTo>
                  <a:lnTo>
                    <a:pt x="0" y="108786"/>
                  </a:lnTo>
                  <a:lnTo>
                    <a:pt x="0" y="148046"/>
                  </a:lnTo>
                  <a:lnTo>
                    <a:pt x="3770" y="172431"/>
                  </a:lnTo>
                  <a:lnTo>
                    <a:pt x="13559" y="188351"/>
                  </a:lnTo>
                  <a:lnTo>
                    <a:pt x="27080" y="197017"/>
                  </a:lnTo>
                  <a:lnTo>
                    <a:pt x="42047" y="199637"/>
                  </a:lnTo>
                  <a:lnTo>
                    <a:pt x="57013" y="197017"/>
                  </a:lnTo>
                  <a:lnTo>
                    <a:pt x="70534" y="188351"/>
                  </a:lnTo>
                  <a:lnTo>
                    <a:pt x="77042" y="177766"/>
                  </a:lnTo>
                  <a:lnTo>
                    <a:pt x="42047" y="177766"/>
                  </a:lnTo>
                  <a:lnTo>
                    <a:pt x="35726" y="176697"/>
                  </a:lnTo>
                  <a:lnTo>
                    <a:pt x="29748" y="172999"/>
                  </a:lnTo>
                  <a:lnTo>
                    <a:pt x="25294" y="165935"/>
                  </a:lnTo>
                  <a:lnTo>
                    <a:pt x="23547" y="154771"/>
                  </a:lnTo>
                  <a:lnTo>
                    <a:pt x="23547" y="102057"/>
                  </a:lnTo>
                  <a:lnTo>
                    <a:pt x="25294" y="90892"/>
                  </a:lnTo>
                  <a:lnTo>
                    <a:pt x="29748" y="83828"/>
                  </a:lnTo>
                  <a:lnTo>
                    <a:pt x="35726" y="80129"/>
                  </a:lnTo>
                  <a:lnTo>
                    <a:pt x="42047" y="79060"/>
                  </a:lnTo>
                  <a:lnTo>
                    <a:pt x="77041" y="79060"/>
                  </a:lnTo>
                  <a:lnTo>
                    <a:pt x="70534" y="68475"/>
                  </a:lnTo>
                  <a:lnTo>
                    <a:pt x="57013" y="59809"/>
                  </a:lnTo>
                  <a:lnTo>
                    <a:pt x="42047" y="57189"/>
                  </a:lnTo>
                  <a:close/>
                </a:path>
                <a:path w="1165225" h="295275">
                  <a:moveTo>
                    <a:pt x="77041" y="79060"/>
                  </a:moveTo>
                  <a:lnTo>
                    <a:pt x="42047" y="79060"/>
                  </a:lnTo>
                  <a:lnTo>
                    <a:pt x="48366" y="80129"/>
                  </a:lnTo>
                  <a:lnTo>
                    <a:pt x="54344" y="83828"/>
                  </a:lnTo>
                  <a:lnTo>
                    <a:pt x="58799" y="90892"/>
                  </a:lnTo>
                  <a:lnTo>
                    <a:pt x="60547" y="102057"/>
                  </a:lnTo>
                  <a:lnTo>
                    <a:pt x="60547" y="154771"/>
                  </a:lnTo>
                  <a:lnTo>
                    <a:pt x="58799" y="165935"/>
                  </a:lnTo>
                  <a:lnTo>
                    <a:pt x="54344" y="172999"/>
                  </a:lnTo>
                  <a:lnTo>
                    <a:pt x="48366" y="176697"/>
                  </a:lnTo>
                  <a:lnTo>
                    <a:pt x="42047" y="177766"/>
                  </a:lnTo>
                  <a:lnTo>
                    <a:pt x="77042" y="177766"/>
                  </a:lnTo>
                  <a:lnTo>
                    <a:pt x="80323" y="172431"/>
                  </a:lnTo>
                  <a:lnTo>
                    <a:pt x="84094" y="148046"/>
                  </a:lnTo>
                  <a:lnTo>
                    <a:pt x="84094" y="108786"/>
                  </a:lnTo>
                  <a:lnTo>
                    <a:pt x="80323" y="84398"/>
                  </a:lnTo>
                  <a:lnTo>
                    <a:pt x="77041" y="79060"/>
                  </a:lnTo>
                  <a:close/>
                </a:path>
                <a:path w="1165225" h="295275">
                  <a:moveTo>
                    <a:pt x="1156254" y="223013"/>
                  </a:moveTo>
                  <a:lnTo>
                    <a:pt x="1144021" y="223013"/>
                  </a:lnTo>
                  <a:lnTo>
                    <a:pt x="1144021" y="226486"/>
                  </a:lnTo>
                  <a:lnTo>
                    <a:pt x="1152288" y="226486"/>
                  </a:lnTo>
                  <a:lnTo>
                    <a:pt x="1152288" y="290643"/>
                  </a:lnTo>
                  <a:lnTo>
                    <a:pt x="1144021" y="290643"/>
                  </a:lnTo>
                  <a:lnTo>
                    <a:pt x="1144021" y="294119"/>
                  </a:lnTo>
                  <a:lnTo>
                    <a:pt x="1156254" y="294119"/>
                  </a:lnTo>
                  <a:lnTo>
                    <a:pt x="1156254" y="223013"/>
                  </a:lnTo>
                  <a:close/>
                </a:path>
                <a:path w="1165225" h="295275">
                  <a:moveTo>
                    <a:pt x="1085524" y="246071"/>
                  </a:moveTo>
                  <a:lnTo>
                    <a:pt x="1077097" y="246071"/>
                  </a:lnTo>
                  <a:lnTo>
                    <a:pt x="1077097" y="280115"/>
                  </a:lnTo>
                  <a:lnTo>
                    <a:pt x="1084728" y="288495"/>
                  </a:lnTo>
                  <a:lnTo>
                    <a:pt x="1087702" y="288495"/>
                  </a:lnTo>
                  <a:lnTo>
                    <a:pt x="1089289" y="288066"/>
                  </a:lnTo>
                  <a:lnTo>
                    <a:pt x="1091769" y="286359"/>
                  </a:lnTo>
                  <a:lnTo>
                    <a:pt x="1092829" y="285269"/>
                  </a:lnTo>
                  <a:lnTo>
                    <a:pt x="1093708" y="283947"/>
                  </a:lnTo>
                  <a:lnTo>
                    <a:pt x="1102307" y="283947"/>
                  </a:lnTo>
                  <a:lnTo>
                    <a:pt x="1102307" y="280059"/>
                  </a:lnTo>
                  <a:lnTo>
                    <a:pt x="1088336" y="280059"/>
                  </a:lnTo>
                  <a:lnTo>
                    <a:pt x="1087318" y="279620"/>
                  </a:lnTo>
                  <a:lnTo>
                    <a:pt x="1085884" y="277855"/>
                  </a:lnTo>
                  <a:lnTo>
                    <a:pt x="1085524" y="276642"/>
                  </a:lnTo>
                  <a:lnTo>
                    <a:pt x="1085524" y="246071"/>
                  </a:lnTo>
                  <a:close/>
                </a:path>
                <a:path w="1165225" h="295275">
                  <a:moveTo>
                    <a:pt x="1102307" y="283947"/>
                  </a:moveTo>
                  <a:lnTo>
                    <a:pt x="1093877" y="283947"/>
                  </a:lnTo>
                  <a:lnTo>
                    <a:pt x="1093877" y="287999"/>
                  </a:lnTo>
                  <a:lnTo>
                    <a:pt x="1102307" y="287999"/>
                  </a:lnTo>
                  <a:lnTo>
                    <a:pt x="1102307" y="283947"/>
                  </a:lnTo>
                  <a:close/>
                </a:path>
                <a:path w="1165225" h="295275">
                  <a:moveTo>
                    <a:pt x="1102307" y="246071"/>
                  </a:moveTo>
                  <a:lnTo>
                    <a:pt x="1093877" y="246071"/>
                  </a:lnTo>
                  <a:lnTo>
                    <a:pt x="1093772" y="276642"/>
                  </a:lnTo>
                  <a:lnTo>
                    <a:pt x="1093574" y="277580"/>
                  </a:lnTo>
                  <a:lnTo>
                    <a:pt x="1092358" y="279562"/>
                  </a:lnTo>
                  <a:lnTo>
                    <a:pt x="1091256" y="280059"/>
                  </a:lnTo>
                  <a:lnTo>
                    <a:pt x="1102307" y="280059"/>
                  </a:lnTo>
                  <a:lnTo>
                    <a:pt x="1102307" y="246071"/>
                  </a:lnTo>
                  <a:close/>
                </a:path>
                <a:path w="1165225" h="295275">
                  <a:moveTo>
                    <a:pt x="1018800" y="229116"/>
                  </a:moveTo>
                  <a:lnTo>
                    <a:pt x="1010370" y="229116"/>
                  </a:lnTo>
                  <a:lnTo>
                    <a:pt x="1010370" y="287999"/>
                  </a:lnTo>
                  <a:lnTo>
                    <a:pt x="1018800" y="287999"/>
                  </a:lnTo>
                  <a:lnTo>
                    <a:pt x="1018905" y="257427"/>
                  </a:lnTo>
                  <a:lnTo>
                    <a:pt x="1019103" y="256490"/>
                  </a:lnTo>
                  <a:lnTo>
                    <a:pt x="1020316" y="254505"/>
                  </a:lnTo>
                  <a:lnTo>
                    <a:pt x="1021419" y="254011"/>
                  </a:lnTo>
                  <a:lnTo>
                    <a:pt x="1035583" y="254011"/>
                  </a:lnTo>
                  <a:lnTo>
                    <a:pt x="1035337" y="252371"/>
                  </a:lnTo>
                  <a:lnTo>
                    <a:pt x="1034475" y="250125"/>
                  </a:lnTo>
                  <a:lnTo>
                    <a:pt x="1018800" y="250125"/>
                  </a:lnTo>
                  <a:lnTo>
                    <a:pt x="1018800" y="229116"/>
                  </a:lnTo>
                  <a:close/>
                </a:path>
                <a:path w="1165225" h="295275">
                  <a:moveTo>
                    <a:pt x="1035583" y="254011"/>
                  </a:moveTo>
                  <a:lnTo>
                    <a:pt x="1024340" y="254011"/>
                  </a:lnTo>
                  <a:lnTo>
                    <a:pt x="1025359" y="254452"/>
                  </a:lnTo>
                  <a:lnTo>
                    <a:pt x="1026793" y="256217"/>
                  </a:lnTo>
                  <a:lnTo>
                    <a:pt x="1027153" y="257427"/>
                  </a:lnTo>
                  <a:lnTo>
                    <a:pt x="1027153" y="287999"/>
                  </a:lnTo>
                  <a:lnTo>
                    <a:pt x="1035583" y="287999"/>
                  </a:lnTo>
                  <a:lnTo>
                    <a:pt x="1035583" y="254011"/>
                  </a:lnTo>
                  <a:close/>
                </a:path>
                <a:path w="1165225" h="295275">
                  <a:moveTo>
                    <a:pt x="1027949" y="245577"/>
                  </a:moveTo>
                  <a:lnTo>
                    <a:pt x="1024972" y="245577"/>
                  </a:lnTo>
                  <a:lnTo>
                    <a:pt x="1023388" y="246004"/>
                  </a:lnTo>
                  <a:lnTo>
                    <a:pt x="1020911" y="247710"/>
                  </a:lnTo>
                  <a:lnTo>
                    <a:pt x="1019846" y="248800"/>
                  </a:lnTo>
                  <a:lnTo>
                    <a:pt x="1018969" y="250125"/>
                  </a:lnTo>
                  <a:lnTo>
                    <a:pt x="1034475" y="250125"/>
                  </a:lnTo>
                  <a:lnTo>
                    <a:pt x="1027949" y="245577"/>
                  </a:lnTo>
                  <a:close/>
                </a:path>
                <a:path w="1165225" h="295275">
                  <a:moveTo>
                    <a:pt x="962126" y="237056"/>
                  </a:moveTo>
                  <a:lnTo>
                    <a:pt x="953695" y="237056"/>
                  </a:lnTo>
                  <a:lnTo>
                    <a:pt x="953695" y="287999"/>
                  </a:lnTo>
                  <a:lnTo>
                    <a:pt x="962126" y="287999"/>
                  </a:lnTo>
                  <a:lnTo>
                    <a:pt x="962126" y="237056"/>
                  </a:lnTo>
                  <a:close/>
                </a:path>
                <a:path w="1165225" h="295275">
                  <a:moveTo>
                    <a:pt x="971878" y="229116"/>
                  </a:moveTo>
                  <a:lnTo>
                    <a:pt x="943940" y="229116"/>
                  </a:lnTo>
                  <a:lnTo>
                    <a:pt x="943940" y="237056"/>
                  </a:lnTo>
                  <a:lnTo>
                    <a:pt x="971878" y="237056"/>
                  </a:lnTo>
                  <a:lnTo>
                    <a:pt x="971878" y="229116"/>
                  </a:lnTo>
                  <a:close/>
                </a:path>
                <a:path w="1165225" h="295275">
                  <a:moveTo>
                    <a:pt x="903593" y="223013"/>
                  </a:moveTo>
                  <a:lnTo>
                    <a:pt x="891363" y="223013"/>
                  </a:lnTo>
                  <a:lnTo>
                    <a:pt x="891363" y="294119"/>
                  </a:lnTo>
                  <a:lnTo>
                    <a:pt x="903593" y="294119"/>
                  </a:lnTo>
                  <a:lnTo>
                    <a:pt x="903593" y="290399"/>
                  </a:lnTo>
                  <a:lnTo>
                    <a:pt x="895578" y="290399"/>
                  </a:lnTo>
                  <a:lnTo>
                    <a:pt x="895578" y="226733"/>
                  </a:lnTo>
                  <a:lnTo>
                    <a:pt x="903593" y="226733"/>
                  </a:lnTo>
                  <a:lnTo>
                    <a:pt x="903593" y="223013"/>
                  </a:lnTo>
                  <a:close/>
                </a:path>
                <a:path w="1165225" h="295275">
                  <a:moveTo>
                    <a:pt x="822236" y="223310"/>
                  </a:moveTo>
                  <a:lnTo>
                    <a:pt x="811052" y="223310"/>
                  </a:lnTo>
                  <a:lnTo>
                    <a:pt x="797901" y="258452"/>
                  </a:lnTo>
                  <a:lnTo>
                    <a:pt x="796071" y="276951"/>
                  </a:lnTo>
                  <a:lnTo>
                    <a:pt x="796199" y="279896"/>
                  </a:lnTo>
                  <a:lnTo>
                    <a:pt x="796331" y="281125"/>
                  </a:lnTo>
                  <a:lnTo>
                    <a:pt x="796528" y="282106"/>
                  </a:lnTo>
                  <a:lnTo>
                    <a:pt x="796660" y="283152"/>
                  </a:lnTo>
                  <a:lnTo>
                    <a:pt x="796874" y="284038"/>
                  </a:lnTo>
                  <a:lnTo>
                    <a:pt x="797460" y="285478"/>
                  </a:lnTo>
                  <a:lnTo>
                    <a:pt x="797867" y="286227"/>
                  </a:lnTo>
                  <a:lnTo>
                    <a:pt x="798391" y="287013"/>
                  </a:lnTo>
                  <a:lnTo>
                    <a:pt x="799702" y="289110"/>
                  </a:lnTo>
                  <a:lnTo>
                    <a:pt x="801434" y="290758"/>
                  </a:lnTo>
                  <a:lnTo>
                    <a:pt x="805751" y="293182"/>
                  </a:lnTo>
                  <a:lnTo>
                    <a:pt x="808203" y="293787"/>
                  </a:lnTo>
                  <a:lnTo>
                    <a:pt x="813699" y="293787"/>
                  </a:lnTo>
                  <a:lnTo>
                    <a:pt x="825105" y="283773"/>
                  </a:lnTo>
                  <a:lnTo>
                    <a:pt x="809644" y="283773"/>
                  </a:lnTo>
                  <a:lnTo>
                    <a:pt x="808498" y="283316"/>
                  </a:lnTo>
                  <a:lnTo>
                    <a:pt x="806536" y="281485"/>
                  </a:lnTo>
                  <a:lnTo>
                    <a:pt x="806046" y="280275"/>
                  </a:lnTo>
                  <a:lnTo>
                    <a:pt x="806106" y="264160"/>
                  </a:lnTo>
                  <a:lnTo>
                    <a:pt x="806536" y="263099"/>
                  </a:lnTo>
                  <a:lnTo>
                    <a:pt x="808498" y="261265"/>
                  </a:lnTo>
                  <a:lnTo>
                    <a:pt x="809644" y="260805"/>
                  </a:lnTo>
                  <a:lnTo>
                    <a:pt x="825359" y="260805"/>
                  </a:lnTo>
                  <a:lnTo>
                    <a:pt x="825258" y="260233"/>
                  </a:lnTo>
                  <a:lnTo>
                    <a:pt x="819476" y="252854"/>
                  </a:lnTo>
                  <a:lnTo>
                    <a:pt x="811052" y="252854"/>
                  </a:lnTo>
                  <a:lnTo>
                    <a:pt x="810853" y="252660"/>
                  </a:lnTo>
                  <a:lnTo>
                    <a:pt x="822236" y="223310"/>
                  </a:lnTo>
                  <a:close/>
                </a:path>
                <a:path w="1165225" h="295275">
                  <a:moveTo>
                    <a:pt x="825359" y="260805"/>
                  </a:moveTo>
                  <a:lnTo>
                    <a:pt x="812258" y="260805"/>
                  </a:lnTo>
                  <a:lnTo>
                    <a:pt x="813404" y="261265"/>
                  </a:lnTo>
                  <a:lnTo>
                    <a:pt x="815369" y="263099"/>
                  </a:lnTo>
                  <a:lnTo>
                    <a:pt x="815799" y="264160"/>
                  </a:lnTo>
                  <a:lnTo>
                    <a:pt x="815859" y="280275"/>
                  </a:lnTo>
                  <a:lnTo>
                    <a:pt x="815369" y="281485"/>
                  </a:lnTo>
                  <a:lnTo>
                    <a:pt x="813404" y="283316"/>
                  </a:lnTo>
                  <a:lnTo>
                    <a:pt x="812258" y="283773"/>
                  </a:lnTo>
                  <a:lnTo>
                    <a:pt x="825105" y="283773"/>
                  </a:lnTo>
                  <a:lnTo>
                    <a:pt x="825831" y="276951"/>
                  </a:lnTo>
                  <a:lnTo>
                    <a:pt x="825707" y="264308"/>
                  </a:lnTo>
                  <a:lnTo>
                    <a:pt x="825604" y="262672"/>
                  </a:lnTo>
                  <a:lnTo>
                    <a:pt x="825434" y="261265"/>
                  </a:lnTo>
                  <a:lnTo>
                    <a:pt x="825359" y="260805"/>
                  </a:lnTo>
                  <a:close/>
                </a:path>
                <a:path w="1165225" h="295275">
                  <a:moveTo>
                    <a:pt x="817032" y="251973"/>
                  </a:moveTo>
                  <a:lnTo>
                    <a:pt x="814156" y="251973"/>
                  </a:lnTo>
                  <a:lnTo>
                    <a:pt x="813258" y="252054"/>
                  </a:lnTo>
                  <a:lnTo>
                    <a:pt x="811844" y="252397"/>
                  </a:lnTo>
                  <a:lnTo>
                    <a:pt x="811377" y="252596"/>
                  </a:lnTo>
                  <a:lnTo>
                    <a:pt x="811052" y="252854"/>
                  </a:lnTo>
                  <a:lnTo>
                    <a:pt x="819476" y="252854"/>
                  </a:lnTo>
                  <a:lnTo>
                    <a:pt x="818668" y="252397"/>
                  </a:lnTo>
                  <a:lnTo>
                    <a:pt x="817032" y="251973"/>
                  </a:lnTo>
                  <a:close/>
                </a:path>
                <a:path w="1165225" h="295275">
                  <a:moveTo>
                    <a:pt x="741664" y="233912"/>
                  </a:moveTo>
                  <a:lnTo>
                    <a:pt x="731657" y="233912"/>
                  </a:lnTo>
                  <a:lnTo>
                    <a:pt x="731657" y="293198"/>
                  </a:lnTo>
                  <a:lnTo>
                    <a:pt x="741664" y="293198"/>
                  </a:lnTo>
                  <a:lnTo>
                    <a:pt x="741664" y="233912"/>
                  </a:lnTo>
                  <a:close/>
                </a:path>
                <a:path w="1165225" h="295275">
                  <a:moveTo>
                    <a:pt x="741664" y="223310"/>
                  </a:moveTo>
                  <a:lnTo>
                    <a:pt x="731657" y="223310"/>
                  </a:lnTo>
                  <a:lnTo>
                    <a:pt x="721645" y="230672"/>
                  </a:lnTo>
                  <a:lnTo>
                    <a:pt x="721645" y="241273"/>
                  </a:lnTo>
                  <a:lnTo>
                    <a:pt x="731657" y="233912"/>
                  </a:lnTo>
                  <a:lnTo>
                    <a:pt x="741664" y="233912"/>
                  </a:lnTo>
                  <a:lnTo>
                    <a:pt x="741664" y="223310"/>
                  </a:lnTo>
                  <a:close/>
                </a:path>
                <a:path w="1165225" h="295275">
                  <a:moveTo>
                    <a:pt x="683281" y="283184"/>
                  </a:moveTo>
                  <a:lnTo>
                    <a:pt x="673275" y="283184"/>
                  </a:lnTo>
                  <a:lnTo>
                    <a:pt x="673275" y="293196"/>
                  </a:lnTo>
                  <a:lnTo>
                    <a:pt x="683281" y="293196"/>
                  </a:lnTo>
                  <a:lnTo>
                    <a:pt x="683281" y="283184"/>
                  </a:lnTo>
                  <a:close/>
                </a:path>
                <a:path w="1165225" h="295275">
                  <a:moveTo>
                    <a:pt x="625523" y="232732"/>
                  </a:moveTo>
                  <a:lnTo>
                    <a:pt x="612922" y="232732"/>
                  </a:lnTo>
                  <a:lnTo>
                    <a:pt x="613871" y="232980"/>
                  </a:lnTo>
                  <a:lnTo>
                    <a:pt x="615179" y="233963"/>
                  </a:lnTo>
                  <a:lnTo>
                    <a:pt x="616520" y="243972"/>
                  </a:lnTo>
                  <a:lnTo>
                    <a:pt x="616256" y="246526"/>
                  </a:lnTo>
                  <a:lnTo>
                    <a:pt x="615734" y="248014"/>
                  </a:lnTo>
                  <a:lnTo>
                    <a:pt x="596765" y="283773"/>
                  </a:lnTo>
                  <a:lnTo>
                    <a:pt x="596765" y="293198"/>
                  </a:lnTo>
                  <a:lnTo>
                    <a:pt x="626592" y="293198"/>
                  </a:lnTo>
                  <a:lnTo>
                    <a:pt x="626592" y="283184"/>
                  </a:lnTo>
                  <a:lnTo>
                    <a:pt x="608538" y="283184"/>
                  </a:lnTo>
                  <a:lnTo>
                    <a:pt x="624043" y="253315"/>
                  </a:lnTo>
                  <a:lnTo>
                    <a:pt x="626592" y="237938"/>
                  </a:lnTo>
                  <a:lnTo>
                    <a:pt x="626314" y="235712"/>
                  </a:lnTo>
                  <a:lnTo>
                    <a:pt x="625523" y="232732"/>
                  </a:lnTo>
                  <a:close/>
                </a:path>
                <a:path w="1165225" h="295275">
                  <a:moveTo>
                    <a:pt x="614392" y="222723"/>
                  </a:moveTo>
                  <a:lnTo>
                    <a:pt x="609686" y="222723"/>
                  </a:lnTo>
                  <a:lnTo>
                    <a:pt x="607721" y="223133"/>
                  </a:lnTo>
                  <a:lnTo>
                    <a:pt x="604058" y="224770"/>
                  </a:lnTo>
                  <a:lnTo>
                    <a:pt x="602488" y="225863"/>
                  </a:lnTo>
                  <a:lnTo>
                    <a:pt x="601179" y="227236"/>
                  </a:lnTo>
                  <a:lnTo>
                    <a:pt x="599807" y="228613"/>
                  </a:lnTo>
                  <a:lnTo>
                    <a:pt x="598726" y="230217"/>
                  </a:lnTo>
                  <a:lnTo>
                    <a:pt x="597157" y="233880"/>
                  </a:lnTo>
                  <a:lnTo>
                    <a:pt x="596791" y="235712"/>
                  </a:lnTo>
                  <a:lnTo>
                    <a:pt x="596765" y="243432"/>
                  </a:lnTo>
                  <a:lnTo>
                    <a:pt x="606775" y="243432"/>
                  </a:lnTo>
                  <a:lnTo>
                    <a:pt x="606868" y="235844"/>
                  </a:lnTo>
                  <a:lnTo>
                    <a:pt x="607216" y="234861"/>
                  </a:lnTo>
                  <a:lnTo>
                    <a:pt x="608981" y="233163"/>
                  </a:lnTo>
                  <a:lnTo>
                    <a:pt x="610174" y="232732"/>
                  </a:lnTo>
                  <a:lnTo>
                    <a:pt x="625523" y="232732"/>
                  </a:lnTo>
                  <a:lnTo>
                    <a:pt x="625203" y="231526"/>
                  </a:lnTo>
                  <a:lnTo>
                    <a:pt x="616634" y="223198"/>
                  </a:lnTo>
                  <a:lnTo>
                    <a:pt x="614392" y="222723"/>
                  </a:lnTo>
                  <a:close/>
                </a:path>
                <a:path w="1165225" h="295275">
                  <a:moveTo>
                    <a:pt x="544353" y="233912"/>
                  </a:moveTo>
                  <a:lnTo>
                    <a:pt x="534346" y="233912"/>
                  </a:lnTo>
                  <a:lnTo>
                    <a:pt x="534346" y="293198"/>
                  </a:lnTo>
                  <a:lnTo>
                    <a:pt x="544353" y="293198"/>
                  </a:lnTo>
                  <a:lnTo>
                    <a:pt x="544353" y="233912"/>
                  </a:lnTo>
                  <a:close/>
                </a:path>
                <a:path w="1165225" h="295275">
                  <a:moveTo>
                    <a:pt x="544353" y="223310"/>
                  </a:moveTo>
                  <a:lnTo>
                    <a:pt x="534346" y="223310"/>
                  </a:lnTo>
                  <a:lnTo>
                    <a:pt x="524334" y="230672"/>
                  </a:lnTo>
                  <a:lnTo>
                    <a:pt x="524334" y="241273"/>
                  </a:lnTo>
                  <a:lnTo>
                    <a:pt x="534346" y="233912"/>
                  </a:lnTo>
                  <a:lnTo>
                    <a:pt x="544353" y="233912"/>
                  </a:lnTo>
                  <a:lnTo>
                    <a:pt x="544353" y="223310"/>
                  </a:lnTo>
                  <a:close/>
                </a:path>
                <a:path w="1165225" h="295275">
                  <a:moveTo>
                    <a:pt x="476063" y="283184"/>
                  </a:moveTo>
                  <a:lnTo>
                    <a:pt x="466058" y="283184"/>
                  </a:lnTo>
                  <a:lnTo>
                    <a:pt x="466058" y="293196"/>
                  </a:lnTo>
                  <a:lnTo>
                    <a:pt x="476063" y="293196"/>
                  </a:lnTo>
                  <a:lnTo>
                    <a:pt x="476063" y="283184"/>
                  </a:lnTo>
                  <a:close/>
                </a:path>
                <a:path w="1165225" h="295275">
                  <a:moveTo>
                    <a:pt x="413017" y="233912"/>
                  </a:moveTo>
                  <a:lnTo>
                    <a:pt x="403010" y="233912"/>
                  </a:lnTo>
                  <a:lnTo>
                    <a:pt x="403010" y="293198"/>
                  </a:lnTo>
                  <a:lnTo>
                    <a:pt x="413017" y="293198"/>
                  </a:lnTo>
                  <a:lnTo>
                    <a:pt x="413017" y="233912"/>
                  </a:lnTo>
                  <a:close/>
                </a:path>
                <a:path w="1165225" h="295275">
                  <a:moveTo>
                    <a:pt x="413017" y="223310"/>
                  </a:moveTo>
                  <a:lnTo>
                    <a:pt x="403010" y="223310"/>
                  </a:lnTo>
                  <a:lnTo>
                    <a:pt x="393002" y="230672"/>
                  </a:lnTo>
                  <a:lnTo>
                    <a:pt x="393002" y="241273"/>
                  </a:lnTo>
                  <a:lnTo>
                    <a:pt x="403010" y="233912"/>
                  </a:lnTo>
                  <a:lnTo>
                    <a:pt x="413017" y="233912"/>
                  </a:lnTo>
                  <a:lnTo>
                    <a:pt x="413017" y="223310"/>
                  </a:lnTo>
                  <a:close/>
                </a:path>
                <a:path w="1165225" h="295275">
                  <a:moveTo>
                    <a:pt x="344383" y="232732"/>
                  </a:moveTo>
                  <a:lnTo>
                    <a:pt x="331781" y="232732"/>
                  </a:lnTo>
                  <a:lnTo>
                    <a:pt x="332729" y="232980"/>
                  </a:lnTo>
                  <a:lnTo>
                    <a:pt x="334037" y="233963"/>
                  </a:lnTo>
                  <a:lnTo>
                    <a:pt x="335379" y="243972"/>
                  </a:lnTo>
                  <a:lnTo>
                    <a:pt x="335118" y="246526"/>
                  </a:lnTo>
                  <a:lnTo>
                    <a:pt x="334592" y="248014"/>
                  </a:lnTo>
                  <a:lnTo>
                    <a:pt x="315624" y="283773"/>
                  </a:lnTo>
                  <a:lnTo>
                    <a:pt x="315624" y="293198"/>
                  </a:lnTo>
                  <a:lnTo>
                    <a:pt x="345451" y="293198"/>
                  </a:lnTo>
                  <a:lnTo>
                    <a:pt x="345451" y="283184"/>
                  </a:lnTo>
                  <a:lnTo>
                    <a:pt x="327400" y="283184"/>
                  </a:lnTo>
                  <a:lnTo>
                    <a:pt x="342903" y="253315"/>
                  </a:lnTo>
                  <a:lnTo>
                    <a:pt x="345451" y="237938"/>
                  </a:lnTo>
                  <a:lnTo>
                    <a:pt x="345177" y="235712"/>
                  </a:lnTo>
                  <a:lnTo>
                    <a:pt x="344383" y="232732"/>
                  </a:lnTo>
                  <a:close/>
                </a:path>
                <a:path w="1165225" h="295275">
                  <a:moveTo>
                    <a:pt x="333254" y="222723"/>
                  </a:moveTo>
                  <a:lnTo>
                    <a:pt x="328545" y="222723"/>
                  </a:lnTo>
                  <a:lnTo>
                    <a:pt x="326583" y="223133"/>
                  </a:lnTo>
                  <a:lnTo>
                    <a:pt x="322917" y="224770"/>
                  </a:lnTo>
                  <a:lnTo>
                    <a:pt x="321346" y="225863"/>
                  </a:lnTo>
                  <a:lnTo>
                    <a:pt x="320041" y="227236"/>
                  </a:lnTo>
                  <a:lnTo>
                    <a:pt x="318667" y="228613"/>
                  </a:lnTo>
                  <a:lnTo>
                    <a:pt x="317588" y="230217"/>
                  </a:lnTo>
                  <a:lnTo>
                    <a:pt x="316016" y="233880"/>
                  </a:lnTo>
                  <a:lnTo>
                    <a:pt x="315650" y="235712"/>
                  </a:lnTo>
                  <a:lnTo>
                    <a:pt x="315624" y="243432"/>
                  </a:lnTo>
                  <a:lnTo>
                    <a:pt x="325635" y="243432"/>
                  </a:lnTo>
                  <a:lnTo>
                    <a:pt x="325728" y="235844"/>
                  </a:lnTo>
                  <a:lnTo>
                    <a:pt x="326075" y="234861"/>
                  </a:lnTo>
                  <a:lnTo>
                    <a:pt x="327840" y="233163"/>
                  </a:lnTo>
                  <a:lnTo>
                    <a:pt x="329036" y="232732"/>
                  </a:lnTo>
                  <a:lnTo>
                    <a:pt x="344383" y="232732"/>
                  </a:lnTo>
                  <a:lnTo>
                    <a:pt x="344062" y="231526"/>
                  </a:lnTo>
                  <a:lnTo>
                    <a:pt x="335494" y="223198"/>
                  </a:lnTo>
                  <a:lnTo>
                    <a:pt x="333254" y="222723"/>
                  </a:lnTo>
                  <a:close/>
                </a:path>
                <a:path w="1165225" h="295275">
                  <a:moveTo>
                    <a:pt x="256620" y="222723"/>
                  </a:moveTo>
                  <a:lnTo>
                    <a:pt x="252694" y="222723"/>
                  </a:lnTo>
                  <a:lnTo>
                    <a:pt x="250813" y="223066"/>
                  </a:lnTo>
                  <a:lnTo>
                    <a:pt x="239795" y="281401"/>
                  </a:lnTo>
                  <a:lnTo>
                    <a:pt x="240151" y="283220"/>
                  </a:lnTo>
                  <a:lnTo>
                    <a:pt x="252694" y="293787"/>
                  </a:lnTo>
                  <a:lnTo>
                    <a:pt x="256620" y="293787"/>
                  </a:lnTo>
                  <a:lnTo>
                    <a:pt x="268915" y="283773"/>
                  </a:lnTo>
                  <a:lnTo>
                    <a:pt x="253218" y="283773"/>
                  </a:lnTo>
                  <a:lnTo>
                    <a:pt x="252040" y="283298"/>
                  </a:lnTo>
                  <a:lnTo>
                    <a:pt x="250210" y="281401"/>
                  </a:lnTo>
                  <a:lnTo>
                    <a:pt x="249753" y="280211"/>
                  </a:lnTo>
                  <a:lnTo>
                    <a:pt x="249753" y="236301"/>
                  </a:lnTo>
                  <a:lnTo>
                    <a:pt x="250210" y="235104"/>
                  </a:lnTo>
                  <a:lnTo>
                    <a:pt x="252040" y="233210"/>
                  </a:lnTo>
                  <a:lnTo>
                    <a:pt x="253218" y="232732"/>
                  </a:lnTo>
                  <a:lnTo>
                    <a:pt x="268913" y="232732"/>
                  </a:lnTo>
                  <a:lnTo>
                    <a:pt x="267526" y="229627"/>
                  </a:lnTo>
                  <a:lnTo>
                    <a:pt x="266432" y="228055"/>
                  </a:lnTo>
                  <a:lnTo>
                    <a:pt x="263681" y="225438"/>
                  </a:lnTo>
                  <a:lnTo>
                    <a:pt x="262096" y="224439"/>
                  </a:lnTo>
                  <a:lnTo>
                    <a:pt x="258500" y="223066"/>
                  </a:lnTo>
                  <a:lnTo>
                    <a:pt x="256620" y="222723"/>
                  </a:lnTo>
                  <a:close/>
                </a:path>
                <a:path w="1165225" h="295275">
                  <a:moveTo>
                    <a:pt x="268913" y="232732"/>
                  </a:moveTo>
                  <a:lnTo>
                    <a:pt x="256095" y="232732"/>
                  </a:lnTo>
                  <a:lnTo>
                    <a:pt x="257271" y="233210"/>
                  </a:lnTo>
                  <a:lnTo>
                    <a:pt x="259106" y="235104"/>
                  </a:lnTo>
                  <a:lnTo>
                    <a:pt x="259563" y="236301"/>
                  </a:lnTo>
                  <a:lnTo>
                    <a:pt x="259563" y="280211"/>
                  </a:lnTo>
                  <a:lnTo>
                    <a:pt x="259106" y="281401"/>
                  </a:lnTo>
                  <a:lnTo>
                    <a:pt x="257271" y="283298"/>
                  </a:lnTo>
                  <a:lnTo>
                    <a:pt x="256095" y="283773"/>
                  </a:lnTo>
                  <a:lnTo>
                    <a:pt x="268915" y="283773"/>
                  </a:lnTo>
                  <a:lnTo>
                    <a:pt x="269162" y="283220"/>
                  </a:lnTo>
                  <a:lnTo>
                    <a:pt x="269516" y="281401"/>
                  </a:lnTo>
                  <a:lnTo>
                    <a:pt x="269515" y="235104"/>
                  </a:lnTo>
                  <a:lnTo>
                    <a:pt x="269162" y="233291"/>
                  </a:lnTo>
                  <a:lnTo>
                    <a:pt x="268913" y="232732"/>
                  </a:lnTo>
                  <a:close/>
                </a:path>
                <a:path w="1165225" h="295275">
                  <a:moveTo>
                    <a:pt x="192618" y="232732"/>
                  </a:moveTo>
                  <a:lnTo>
                    <a:pt x="180017" y="232732"/>
                  </a:lnTo>
                  <a:lnTo>
                    <a:pt x="180966" y="232980"/>
                  </a:lnTo>
                  <a:lnTo>
                    <a:pt x="182272" y="233963"/>
                  </a:lnTo>
                  <a:lnTo>
                    <a:pt x="183615" y="243972"/>
                  </a:lnTo>
                  <a:lnTo>
                    <a:pt x="183351" y="246526"/>
                  </a:lnTo>
                  <a:lnTo>
                    <a:pt x="182829" y="248014"/>
                  </a:lnTo>
                  <a:lnTo>
                    <a:pt x="163860" y="283773"/>
                  </a:lnTo>
                  <a:lnTo>
                    <a:pt x="163860" y="293198"/>
                  </a:lnTo>
                  <a:lnTo>
                    <a:pt x="193687" y="293198"/>
                  </a:lnTo>
                  <a:lnTo>
                    <a:pt x="193687" y="283184"/>
                  </a:lnTo>
                  <a:lnTo>
                    <a:pt x="175633" y="283184"/>
                  </a:lnTo>
                  <a:lnTo>
                    <a:pt x="191138" y="253315"/>
                  </a:lnTo>
                  <a:lnTo>
                    <a:pt x="193687" y="237938"/>
                  </a:lnTo>
                  <a:lnTo>
                    <a:pt x="193409" y="235712"/>
                  </a:lnTo>
                  <a:lnTo>
                    <a:pt x="192618" y="232732"/>
                  </a:lnTo>
                  <a:close/>
                </a:path>
                <a:path w="1165225" h="295275">
                  <a:moveTo>
                    <a:pt x="181488" y="222723"/>
                  </a:moveTo>
                  <a:lnTo>
                    <a:pt x="176781" y="222723"/>
                  </a:lnTo>
                  <a:lnTo>
                    <a:pt x="174816" y="223133"/>
                  </a:lnTo>
                  <a:lnTo>
                    <a:pt x="171154" y="224770"/>
                  </a:lnTo>
                  <a:lnTo>
                    <a:pt x="169583" y="225863"/>
                  </a:lnTo>
                  <a:lnTo>
                    <a:pt x="168275" y="227236"/>
                  </a:lnTo>
                  <a:lnTo>
                    <a:pt x="166902" y="228613"/>
                  </a:lnTo>
                  <a:lnTo>
                    <a:pt x="165821" y="230217"/>
                  </a:lnTo>
                  <a:lnTo>
                    <a:pt x="164252" y="233880"/>
                  </a:lnTo>
                  <a:lnTo>
                    <a:pt x="163886" y="235712"/>
                  </a:lnTo>
                  <a:lnTo>
                    <a:pt x="163860" y="243432"/>
                  </a:lnTo>
                  <a:lnTo>
                    <a:pt x="173870" y="243432"/>
                  </a:lnTo>
                  <a:lnTo>
                    <a:pt x="173963" y="235844"/>
                  </a:lnTo>
                  <a:lnTo>
                    <a:pt x="174311" y="234861"/>
                  </a:lnTo>
                  <a:lnTo>
                    <a:pt x="176076" y="233163"/>
                  </a:lnTo>
                  <a:lnTo>
                    <a:pt x="177269" y="232732"/>
                  </a:lnTo>
                  <a:lnTo>
                    <a:pt x="192618" y="232732"/>
                  </a:lnTo>
                  <a:lnTo>
                    <a:pt x="192298" y="231526"/>
                  </a:lnTo>
                  <a:lnTo>
                    <a:pt x="183729" y="223198"/>
                  </a:lnTo>
                  <a:lnTo>
                    <a:pt x="181488" y="222723"/>
                  </a:lnTo>
                  <a:close/>
                </a:path>
              </a:pathLst>
            </a:custGeom>
            <a:solidFill>
              <a:srgbClr val="9A9A9A"/>
            </a:solidFill>
          </p:spPr>
          <p:txBody>
            <a:bodyPr wrap="square" lIns="0" tIns="0" rIns="0" bIns="0" rtlCol="0"/>
            <a:lstStyle/>
            <a:p>
              <a:endParaRPr/>
            </a:p>
          </p:txBody>
        </p:sp>
        <p:sp>
          <p:nvSpPr>
            <p:cNvPr id="9" name="object 9"/>
            <p:cNvSpPr/>
            <p:nvPr/>
          </p:nvSpPr>
          <p:spPr>
            <a:xfrm>
              <a:off x="7903648" y="478108"/>
              <a:ext cx="1002030" cy="85090"/>
            </a:xfrm>
            <a:custGeom>
              <a:avLst/>
              <a:gdLst/>
              <a:ahLst/>
              <a:cxnLst/>
              <a:rect l="l" t="t" r="r" b="b"/>
              <a:pathLst>
                <a:path w="1002029" h="85090">
                  <a:moveTo>
                    <a:pt x="1001535" y="0"/>
                  </a:moveTo>
                  <a:lnTo>
                    <a:pt x="0" y="0"/>
                  </a:lnTo>
                  <a:lnTo>
                    <a:pt x="0" y="84898"/>
                  </a:lnTo>
                  <a:lnTo>
                    <a:pt x="1001535" y="84898"/>
                  </a:lnTo>
                  <a:lnTo>
                    <a:pt x="1001535" y="0"/>
                  </a:lnTo>
                  <a:close/>
                </a:path>
              </a:pathLst>
            </a:custGeom>
            <a:solidFill>
              <a:srgbClr val="FFFFFF"/>
            </a:solidFill>
          </p:spPr>
          <p:txBody>
            <a:bodyPr wrap="square" lIns="0" tIns="0" rIns="0" bIns="0" rtlCol="0"/>
            <a:lstStyle/>
            <a:p>
              <a:endParaRPr/>
            </a:p>
          </p:txBody>
        </p:sp>
      </p:grpSp>
      <p:grpSp>
        <p:nvGrpSpPr>
          <p:cNvPr id="10" name="object 10"/>
          <p:cNvGrpSpPr/>
          <p:nvPr/>
        </p:nvGrpSpPr>
        <p:grpSpPr>
          <a:xfrm>
            <a:off x="250825" y="724486"/>
            <a:ext cx="4025900" cy="45720"/>
            <a:chOff x="250825" y="724486"/>
            <a:chExt cx="4025900" cy="45720"/>
          </a:xfrm>
        </p:grpSpPr>
        <p:sp>
          <p:nvSpPr>
            <p:cNvPr id="11" name="object 11"/>
            <p:cNvSpPr/>
            <p:nvPr/>
          </p:nvSpPr>
          <p:spPr>
            <a:xfrm>
              <a:off x="250825" y="724488"/>
              <a:ext cx="1343025" cy="45720"/>
            </a:xfrm>
            <a:custGeom>
              <a:avLst/>
              <a:gdLst/>
              <a:ahLst/>
              <a:cxnLst/>
              <a:rect l="l" t="t" r="r" b="b"/>
              <a:pathLst>
                <a:path w="1343025" h="45720">
                  <a:moveTo>
                    <a:pt x="1342800" y="0"/>
                  </a:moveTo>
                  <a:lnTo>
                    <a:pt x="0" y="0"/>
                  </a:lnTo>
                  <a:lnTo>
                    <a:pt x="0" y="45718"/>
                  </a:lnTo>
                  <a:lnTo>
                    <a:pt x="1342800" y="45718"/>
                  </a:lnTo>
                  <a:lnTo>
                    <a:pt x="1342800" y="0"/>
                  </a:lnTo>
                  <a:close/>
                </a:path>
              </a:pathLst>
            </a:custGeom>
            <a:solidFill>
              <a:srgbClr val="8FAADC"/>
            </a:solidFill>
          </p:spPr>
          <p:txBody>
            <a:bodyPr wrap="square" lIns="0" tIns="0" rIns="0" bIns="0" rtlCol="0"/>
            <a:lstStyle/>
            <a:p>
              <a:endParaRPr/>
            </a:p>
          </p:txBody>
        </p:sp>
        <p:sp>
          <p:nvSpPr>
            <p:cNvPr id="12" name="object 12"/>
            <p:cNvSpPr/>
            <p:nvPr/>
          </p:nvSpPr>
          <p:spPr>
            <a:xfrm>
              <a:off x="1593625" y="724486"/>
              <a:ext cx="1343025" cy="45720"/>
            </a:xfrm>
            <a:custGeom>
              <a:avLst/>
              <a:gdLst/>
              <a:ahLst/>
              <a:cxnLst/>
              <a:rect l="l" t="t" r="r" b="b"/>
              <a:pathLst>
                <a:path w="1343025" h="45720">
                  <a:moveTo>
                    <a:pt x="1342800" y="0"/>
                  </a:moveTo>
                  <a:lnTo>
                    <a:pt x="0" y="0"/>
                  </a:lnTo>
                  <a:lnTo>
                    <a:pt x="0" y="45718"/>
                  </a:lnTo>
                  <a:lnTo>
                    <a:pt x="1342800" y="45718"/>
                  </a:lnTo>
                  <a:lnTo>
                    <a:pt x="1342800" y="0"/>
                  </a:lnTo>
                  <a:close/>
                </a:path>
              </a:pathLst>
            </a:custGeom>
            <a:solidFill>
              <a:srgbClr val="5B9BD5"/>
            </a:solidFill>
          </p:spPr>
          <p:txBody>
            <a:bodyPr wrap="square" lIns="0" tIns="0" rIns="0" bIns="0" rtlCol="0"/>
            <a:lstStyle/>
            <a:p>
              <a:endParaRPr/>
            </a:p>
          </p:txBody>
        </p:sp>
        <p:sp>
          <p:nvSpPr>
            <p:cNvPr id="13" name="object 13"/>
            <p:cNvSpPr/>
            <p:nvPr/>
          </p:nvSpPr>
          <p:spPr>
            <a:xfrm>
              <a:off x="2933924" y="724488"/>
              <a:ext cx="1343025" cy="45720"/>
            </a:xfrm>
            <a:custGeom>
              <a:avLst/>
              <a:gdLst/>
              <a:ahLst/>
              <a:cxnLst/>
              <a:rect l="l" t="t" r="r" b="b"/>
              <a:pathLst>
                <a:path w="1343025" h="45720">
                  <a:moveTo>
                    <a:pt x="1342800" y="0"/>
                  </a:moveTo>
                  <a:lnTo>
                    <a:pt x="0" y="0"/>
                  </a:lnTo>
                  <a:lnTo>
                    <a:pt x="0" y="45718"/>
                  </a:lnTo>
                  <a:lnTo>
                    <a:pt x="1342800" y="45718"/>
                  </a:lnTo>
                  <a:lnTo>
                    <a:pt x="1342800" y="0"/>
                  </a:lnTo>
                  <a:close/>
                </a:path>
              </a:pathLst>
            </a:custGeom>
            <a:solidFill>
              <a:srgbClr val="0C43D3"/>
            </a:solidFill>
          </p:spPr>
          <p:txBody>
            <a:bodyPr wrap="square" lIns="0" tIns="0" rIns="0" bIns="0" rtlCol="0"/>
            <a:lstStyle/>
            <a:p>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2D3A260B-857E-0AE7-9558-432CABA7A049}"/>
              </a:ext>
            </a:extLst>
          </p:cNvPr>
          <p:cNvPicPr>
            <a:picLocks noChangeAspect="1"/>
          </p:cNvPicPr>
          <p:nvPr/>
        </p:nvPicPr>
        <p:blipFill>
          <a:blip r:embed="rId2"/>
          <a:stretch>
            <a:fillRect/>
          </a:stretch>
        </p:blipFill>
        <p:spPr>
          <a:xfrm>
            <a:off x="0" y="112286"/>
            <a:ext cx="9144000" cy="4918927"/>
          </a:xfrm>
          <a:prstGeom prst="rect">
            <a:avLst/>
          </a:prstGeom>
        </p:spPr>
      </p:pic>
    </p:spTree>
    <p:extLst>
      <p:ext uri="{BB962C8B-B14F-4D97-AF65-F5344CB8AC3E}">
        <p14:creationId xmlns:p14="http://schemas.microsoft.com/office/powerpoint/2010/main" val="26416030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84552" y="905763"/>
            <a:ext cx="746760" cy="269240"/>
          </a:xfrm>
          <a:prstGeom prst="rect">
            <a:avLst/>
          </a:prstGeom>
        </p:spPr>
        <p:txBody>
          <a:bodyPr vert="horz" wrap="square" lIns="0" tIns="12700" rIns="0" bIns="0" rtlCol="0">
            <a:spAutoFit/>
          </a:bodyPr>
          <a:lstStyle/>
          <a:p>
            <a:pPr marL="12700">
              <a:lnSpc>
                <a:spcPct val="100000"/>
              </a:lnSpc>
              <a:spcBef>
                <a:spcPts val="100"/>
              </a:spcBef>
            </a:pPr>
            <a:r>
              <a:rPr sz="1600" spc="-50" dirty="0">
                <a:latin typeface="Microsoft YaHei"/>
                <a:cs typeface="Microsoft YaHei"/>
              </a:rPr>
              <a:t>2023.01</a:t>
            </a:r>
            <a:endParaRPr sz="1600">
              <a:latin typeface="Microsoft YaHei"/>
              <a:cs typeface="Microsoft YaHei"/>
            </a:endParaRPr>
          </a:p>
        </p:txBody>
      </p:sp>
      <p:sp>
        <p:nvSpPr>
          <p:cNvPr id="3" name="object 3"/>
          <p:cNvSpPr txBox="1"/>
          <p:nvPr/>
        </p:nvSpPr>
        <p:spPr>
          <a:xfrm>
            <a:off x="1619322" y="905763"/>
            <a:ext cx="6615430" cy="3606800"/>
          </a:xfrm>
          <a:prstGeom prst="rect">
            <a:avLst/>
          </a:prstGeom>
        </p:spPr>
        <p:txBody>
          <a:bodyPr vert="horz" wrap="square" lIns="0" tIns="12700" rIns="0" bIns="0" rtlCol="0">
            <a:spAutoFit/>
          </a:bodyPr>
          <a:lstStyle/>
          <a:p>
            <a:pPr marL="12700">
              <a:lnSpc>
                <a:spcPct val="100000"/>
              </a:lnSpc>
              <a:spcBef>
                <a:spcPts val="100"/>
              </a:spcBef>
            </a:pPr>
            <a:r>
              <a:rPr sz="1600" spc="459" dirty="0">
                <a:latin typeface="Microsoft YaHei"/>
                <a:cs typeface="Microsoft YaHei"/>
              </a:rPr>
              <a:t>ؼٖ٭ٙ٭ؠ䄫յ㰢劅</a:t>
            </a:r>
            <a:r>
              <a:rPr sz="1600" spc="90" dirty="0">
                <a:latin typeface="Microsoft YaHei"/>
                <a:cs typeface="Microsoft YaHei"/>
              </a:rPr>
              <a:t>ךסChatGPT</a:t>
            </a:r>
            <a:r>
              <a:rPr sz="1600" spc="145" dirty="0">
                <a:latin typeface="Microsoft YaHei"/>
                <a:cs typeface="Microsoft YaHei"/>
              </a:rPr>
              <a:t>⮵榫</a:t>
            </a:r>
            <a:r>
              <a:rPr sz="1600" spc="204" dirty="0">
                <a:latin typeface="Microsoft YaHei"/>
                <a:cs typeface="Microsoft YaHei"/>
              </a:rPr>
              <a:t>؅</a:t>
            </a:r>
            <a:r>
              <a:rPr sz="1600" spc="180" dirty="0">
                <a:latin typeface="Microsoft YaHei"/>
                <a:cs typeface="Microsoft YaHei"/>
              </a:rPr>
              <a:t>焔塛</a:t>
            </a:r>
            <a:endParaRPr sz="1600">
              <a:latin typeface="Microsoft YaHei"/>
              <a:cs typeface="Microsoft YaHei"/>
            </a:endParaRPr>
          </a:p>
          <a:p>
            <a:pPr marL="12700" marR="695325">
              <a:lnSpc>
                <a:spcPts val="1700"/>
              </a:lnSpc>
              <a:spcBef>
                <a:spcPts val="1605"/>
              </a:spcBef>
            </a:pPr>
            <a:r>
              <a:rPr sz="1600" spc="-20" dirty="0">
                <a:latin typeface="Microsoft YaHei"/>
                <a:cs typeface="Microsoft YaHei"/>
              </a:rPr>
              <a:t>Stability </a:t>
            </a:r>
            <a:r>
              <a:rPr sz="1600" dirty="0">
                <a:latin typeface="Microsoft YaHei"/>
                <a:cs typeface="Microsoft YaHei"/>
              </a:rPr>
              <a:t>AIյMidjourneyյDeviantArtמ</a:t>
            </a:r>
            <a:r>
              <a:rPr sz="1600" spc="400" dirty="0">
                <a:latin typeface="Microsoft YaHei"/>
                <a:cs typeface="Microsoft YaHei"/>
              </a:rPr>
              <a:t>㵚׊眦㎁ס槆㳃</a:t>
            </a:r>
            <a:r>
              <a:rPr sz="1600" spc="-1165" dirty="0">
                <a:latin typeface="Microsoft YaHei"/>
                <a:cs typeface="Microsoft YaHei"/>
              </a:rPr>
              <a:t>גהֿյ</a:t>
            </a:r>
            <a:r>
              <a:rPr sz="1600" spc="335" dirty="0">
                <a:latin typeface="Microsoft YaHei"/>
                <a:cs typeface="Microsoft YaHei"/>
              </a:rPr>
              <a:t>蜷⛼嘤➇㲹םלך꥗</a:t>
            </a:r>
            <a:r>
              <a:rPr sz="1600" spc="315" dirty="0">
                <a:latin typeface="Microsoft YaHei"/>
                <a:cs typeface="Microsoft YaHei"/>
              </a:rPr>
              <a:t>㍚錎鋦</a:t>
            </a:r>
            <a:endParaRPr sz="1600">
              <a:latin typeface="Microsoft YaHei"/>
              <a:cs typeface="Microsoft YaHei"/>
            </a:endParaRPr>
          </a:p>
          <a:p>
            <a:pPr marL="12700">
              <a:lnSpc>
                <a:spcPct val="100000"/>
              </a:lnSpc>
              <a:spcBef>
                <a:spcPts val="1260"/>
              </a:spcBef>
            </a:pPr>
            <a:r>
              <a:rPr sz="1600" spc="575" dirty="0">
                <a:latin typeface="Microsoft YaHei"/>
                <a:cs typeface="Microsoft YaHei"/>
              </a:rPr>
              <a:t>槆⥼鿥</a:t>
            </a:r>
            <a:r>
              <a:rPr sz="1600" spc="265" dirty="0">
                <a:latin typeface="Microsoft YaHei"/>
                <a:cs typeface="Microsoft YaHei"/>
              </a:rPr>
              <a:t>⟓ئ٭لتGetty</a:t>
            </a:r>
            <a:r>
              <a:rPr sz="1600" spc="-45" dirty="0">
                <a:latin typeface="Microsoft YaHei"/>
                <a:cs typeface="Microsoft YaHei"/>
              </a:rPr>
              <a:t> </a:t>
            </a:r>
            <a:r>
              <a:rPr sz="1600" spc="60" dirty="0">
                <a:latin typeface="Microsoft YaHei"/>
                <a:cs typeface="Microsoft YaHei"/>
              </a:rPr>
              <a:t>Imagesյ</a:t>
            </a:r>
            <a:r>
              <a:rPr sz="1600" spc="-55" dirty="0">
                <a:latin typeface="Microsoft YaHei"/>
                <a:cs typeface="Microsoft YaHei"/>
              </a:rPr>
              <a:t> </a:t>
            </a:r>
            <a:r>
              <a:rPr sz="1600" spc="-20" dirty="0">
                <a:latin typeface="Microsoft YaHei"/>
                <a:cs typeface="Microsoft YaHei"/>
              </a:rPr>
              <a:t>Stability</a:t>
            </a:r>
            <a:r>
              <a:rPr sz="1600" spc="-35" dirty="0">
                <a:latin typeface="Microsoft YaHei"/>
                <a:cs typeface="Microsoft YaHei"/>
              </a:rPr>
              <a:t> </a:t>
            </a:r>
            <a:r>
              <a:rPr sz="1600" spc="-100" dirty="0">
                <a:latin typeface="Microsoft YaHei"/>
                <a:cs typeface="Microsoft YaHei"/>
              </a:rPr>
              <a:t>AI</a:t>
            </a:r>
            <a:r>
              <a:rPr sz="1600" spc="125" dirty="0">
                <a:latin typeface="Microsoft YaHei"/>
                <a:cs typeface="Microsoft YaHei"/>
              </a:rPr>
              <a:t>㵚׊湳氳靸榤嘤➇</a:t>
            </a:r>
            <a:r>
              <a:rPr sz="1600" spc="-1135" dirty="0">
                <a:latin typeface="Microsoft YaHei"/>
                <a:cs typeface="Microsoft YaHei"/>
              </a:rPr>
              <a:t>㲹</a:t>
            </a:r>
            <a:r>
              <a:rPr sz="1600" spc="125" dirty="0">
                <a:latin typeface="Microsoft YaHei"/>
                <a:cs typeface="Microsoft YaHei"/>
              </a:rPr>
              <a:t> ך</a:t>
            </a:r>
            <a:r>
              <a:rPr sz="1600" spc="100" dirty="0">
                <a:latin typeface="Microsoft YaHei"/>
                <a:cs typeface="Microsoft YaHei"/>
              </a:rPr>
              <a:t>錎鋦</a:t>
            </a:r>
            <a:endParaRPr sz="1600">
              <a:latin typeface="Microsoft YaHei"/>
              <a:cs typeface="Microsoft YaHei"/>
            </a:endParaRPr>
          </a:p>
          <a:p>
            <a:pPr>
              <a:lnSpc>
                <a:spcPct val="100000"/>
              </a:lnSpc>
              <a:spcBef>
                <a:spcPts val="60"/>
              </a:spcBef>
            </a:pPr>
            <a:endParaRPr sz="850">
              <a:latin typeface="Microsoft YaHei"/>
              <a:cs typeface="Microsoft YaHei"/>
            </a:endParaRPr>
          </a:p>
          <a:p>
            <a:pPr marL="12700" marR="381000">
              <a:lnSpc>
                <a:spcPts val="1700"/>
              </a:lnSpc>
              <a:spcBef>
                <a:spcPts val="5"/>
              </a:spcBef>
            </a:pPr>
            <a:r>
              <a:rPr sz="1600" spc="484" dirty="0">
                <a:latin typeface="Microsoft YaHei"/>
                <a:cs typeface="Microsoft YaHei"/>
              </a:rPr>
              <a:t>ج؞ٖٛطؔوٞفؕر٭סCheck</a:t>
            </a:r>
            <a:r>
              <a:rPr sz="1600" spc="-50" dirty="0">
                <a:latin typeface="Microsoft YaHei"/>
                <a:cs typeface="Microsoft YaHei"/>
              </a:rPr>
              <a:t> </a:t>
            </a:r>
            <a:r>
              <a:rPr sz="1600" spc="-180" dirty="0">
                <a:latin typeface="Microsoft YaHei"/>
                <a:cs typeface="Microsoft YaHei"/>
              </a:rPr>
              <a:t>PointյրChatGPTց؅ </a:t>
            </a:r>
            <a:r>
              <a:rPr sz="1600" spc="400" dirty="0">
                <a:latin typeface="Microsoft YaHei"/>
                <a:cs typeface="Microsoft YaHei"/>
              </a:rPr>
              <a:t>䖾榫׊ג</a:t>
            </a:r>
            <a:r>
              <a:rPr sz="1600" spc="114" dirty="0">
                <a:latin typeface="Microsoft YaHei"/>
                <a:cs typeface="Microsoft YaHei"/>
              </a:rPr>
              <a:t> </a:t>
            </a:r>
            <a:r>
              <a:rPr sz="1600" spc="400" dirty="0">
                <a:latin typeface="Microsoft YaHei"/>
                <a:cs typeface="Microsoft YaHei"/>
              </a:rPr>
              <a:t>ئؕف٭敨糆ס◄❆؅</a:t>
            </a:r>
            <a:r>
              <a:rPr sz="1600" spc="375" dirty="0">
                <a:latin typeface="Microsoft YaHei"/>
                <a:cs typeface="Microsoft YaHei"/>
              </a:rPr>
              <a:t>㕔⼔</a:t>
            </a:r>
            <a:endParaRPr sz="1600">
              <a:latin typeface="Microsoft YaHei"/>
              <a:cs typeface="Microsoft YaHei"/>
            </a:endParaRPr>
          </a:p>
          <a:p>
            <a:pPr marL="12700" marR="1539875">
              <a:lnSpc>
                <a:spcPts val="1700"/>
              </a:lnSpc>
              <a:spcBef>
                <a:spcPts val="1495"/>
              </a:spcBef>
            </a:pPr>
            <a:r>
              <a:rPr sz="1600" dirty="0">
                <a:latin typeface="Microsoft YaHei"/>
                <a:cs typeface="Microsoft YaHei"/>
              </a:rPr>
              <a:t>Netflixյ</a:t>
            </a:r>
            <a:r>
              <a:rPr sz="1600" spc="320" dirty="0">
                <a:latin typeface="Microsoft YaHei"/>
                <a:cs typeface="Microsoft YaHei"/>
              </a:rPr>
              <a:t>何⥼⪒؜شعס羜俌槆מ槆⥼榟䡗</a:t>
            </a:r>
            <a:r>
              <a:rPr sz="1600" spc="55" dirty="0">
                <a:latin typeface="Microsoft YaHei"/>
                <a:cs typeface="Microsoft YaHei"/>
              </a:rPr>
              <a:t>AI؅</a:t>
            </a:r>
            <a:r>
              <a:rPr sz="1600" spc="-880" dirty="0">
                <a:latin typeface="Microsoft YaHei"/>
                <a:cs typeface="Microsoft YaHei"/>
              </a:rPr>
              <a:t>孨</a:t>
            </a:r>
            <a:r>
              <a:rPr sz="1600" spc="350" dirty="0">
                <a:latin typeface="Microsoft YaHei"/>
                <a:cs typeface="Microsoft YaHei"/>
              </a:rPr>
              <a:t> 榫׊ג</a:t>
            </a:r>
            <a:r>
              <a:rPr sz="1600" spc="415" dirty="0">
                <a:latin typeface="Microsoft YaHei"/>
                <a:cs typeface="Microsoft YaHei"/>
              </a:rPr>
              <a:t>   </a:t>
            </a:r>
            <a:r>
              <a:rPr sz="1600" spc="600" dirty="0">
                <a:latin typeface="Microsoft YaHei"/>
                <a:cs typeface="Microsoft YaHei"/>
              </a:rPr>
              <a:t>ب٘٭عؓؼْւ</a:t>
            </a:r>
            <a:r>
              <a:rPr sz="1600" spc="125" dirty="0">
                <a:latin typeface="Microsoft YaHei"/>
                <a:cs typeface="Microsoft YaHei"/>
              </a:rPr>
              <a:t>敤כ㵼䇗</a:t>
            </a:r>
            <a:r>
              <a:rPr sz="1600" spc="660" dirty="0">
                <a:latin typeface="Microsoft YaHei"/>
                <a:cs typeface="Microsoft YaHei"/>
              </a:rPr>
              <a:t>փ⪜ꝧ</a:t>
            </a:r>
            <a:endParaRPr sz="1600">
              <a:latin typeface="Microsoft YaHei"/>
              <a:cs typeface="Microsoft YaHei"/>
            </a:endParaRPr>
          </a:p>
          <a:p>
            <a:pPr marL="12700" marR="1920875">
              <a:lnSpc>
                <a:spcPts val="1700"/>
              </a:lnSpc>
              <a:spcBef>
                <a:spcPts val="1590"/>
              </a:spcBef>
            </a:pPr>
            <a:r>
              <a:rPr sz="1600" spc="495" dirty="0">
                <a:latin typeface="Microsoft YaHei"/>
                <a:cs typeface="Microsoft YaHei"/>
              </a:rPr>
              <a:t>⭳ⱱ槆⥼؅׵כמյ榟䡗⩕כםזג槆</a:t>
            </a:r>
            <a:r>
              <a:rPr sz="1600" spc="-1255" dirty="0">
                <a:latin typeface="Microsoft YaHei"/>
                <a:cs typeface="Microsoft YaHei"/>
              </a:rPr>
              <a:t>⥼؅⮆</a:t>
            </a:r>
            <a:r>
              <a:rPr sz="1600" spc="495" dirty="0">
                <a:latin typeface="Microsoft YaHei"/>
                <a:cs typeface="Microsoft YaHei"/>
              </a:rPr>
              <a:t> 冪׌׾</a:t>
            </a:r>
            <a:r>
              <a:rPr sz="1600" spc="160" dirty="0">
                <a:latin typeface="Microsoft YaHei"/>
                <a:cs typeface="Microsoft YaHei"/>
              </a:rPr>
              <a:t> </a:t>
            </a:r>
            <a:r>
              <a:rPr sz="1600" spc="85" dirty="0">
                <a:latin typeface="Microsoft YaHei"/>
                <a:cs typeface="Microsoft YaHei"/>
              </a:rPr>
              <a:t>րStable</a:t>
            </a:r>
            <a:r>
              <a:rPr sz="1600" spc="-105" dirty="0">
                <a:latin typeface="Microsoft YaHei"/>
                <a:cs typeface="Microsoft YaHei"/>
              </a:rPr>
              <a:t> </a:t>
            </a:r>
            <a:r>
              <a:rPr sz="1600" spc="175" dirty="0">
                <a:latin typeface="Microsoft YaHei"/>
                <a:cs typeface="Microsoft YaHei"/>
              </a:rPr>
              <a:t>Attributionցٛٛ٭ت</a:t>
            </a:r>
            <a:endParaRPr sz="1600">
              <a:latin typeface="Microsoft YaHei"/>
              <a:cs typeface="Microsoft YaHei"/>
            </a:endParaRPr>
          </a:p>
          <a:p>
            <a:pPr marL="12700">
              <a:lnSpc>
                <a:spcPct val="100000"/>
              </a:lnSpc>
              <a:spcBef>
                <a:spcPts val="1255"/>
              </a:spcBef>
            </a:pPr>
            <a:r>
              <a:rPr sz="1600" spc="-45" dirty="0">
                <a:latin typeface="Microsoft YaHei"/>
                <a:cs typeface="Microsoft YaHei"/>
              </a:rPr>
              <a:t>note</a:t>
            </a:r>
            <a:r>
              <a:rPr sz="1600" spc="270" dirty="0">
                <a:latin typeface="Microsoft YaHei"/>
                <a:cs typeface="Microsoft YaHei"/>
              </a:rPr>
              <a:t>炘</a:t>
            </a:r>
            <a:r>
              <a:rPr sz="1600" dirty="0">
                <a:latin typeface="Microsoft YaHei"/>
                <a:cs typeface="Microsoft YaHei"/>
              </a:rPr>
              <a:t>յGPT-</a:t>
            </a:r>
            <a:r>
              <a:rPr sz="1600" spc="325" dirty="0">
                <a:latin typeface="Microsoft YaHei"/>
                <a:cs typeface="Microsoft YaHei"/>
              </a:rPr>
              <a:t>3؅⮵</a:t>
            </a:r>
            <a:r>
              <a:rPr sz="1600" spc="525" dirty="0">
                <a:latin typeface="Microsoft YaHei"/>
                <a:cs typeface="Microsoft YaHei"/>
              </a:rPr>
              <a:t>榫</a:t>
            </a:r>
            <a:r>
              <a:rPr sz="1600" spc="204" dirty="0">
                <a:latin typeface="Microsoft YaHei"/>
                <a:cs typeface="Microsoft YaHei"/>
              </a:rPr>
              <a:t>׊גրnote</a:t>
            </a:r>
            <a:r>
              <a:rPr sz="1600" spc="5" dirty="0">
                <a:latin typeface="Microsoft YaHei"/>
                <a:cs typeface="Microsoft YaHei"/>
              </a:rPr>
              <a:t> </a:t>
            </a:r>
            <a:r>
              <a:rPr sz="1600" spc="-35" dirty="0">
                <a:latin typeface="Microsoft YaHei"/>
                <a:cs typeface="Microsoft YaHei"/>
              </a:rPr>
              <a:t>AIؓبتذ٤ع(β)ցסٛٛ٭ت؅ </a:t>
            </a:r>
            <a:r>
              <a:rPr sz="1600" spc="455" dirty="0">
                <a:latin typeface="Microsoft YaHei"/>
                <a:cs typeface="Microsoft YaHei"/>
              </a:rPr>
              <a:t>氦辐</a:t>
            </a:r>
            <a:endParaRPr sz="1600">
              <a:latin typeface="Microsoft YaHei"/>
              <a:cs typeface="Microsoft YaHei"/>
            </a:endParaRPr>
          </a:p>
        </p:txBody>
      </p:sp>
      <p:sp>
        <p:nvSpPr>
          <p:cNvPr id="4" name="object 4"/>
          <p:cNvSpPr txBox="1"/>
          <p:nvPr/>
        </p:nvSpPr>
        <p:spPr>
          <a:xfrm>
            <a:off x="284552" y="3621532"/>
            <a:ext cx="746760" cy="269240"/>
          </a:xfrm>
          <a:prstGeom prst="rect">
            <a:avLst/>
          </a:prstGeom>
        </p:spPr>
        <p:txBody>
          <a:bodyPr vert="horz" wrap="square" lIns="0" tIns="12700" rIns="0" bIns="0" rtlCol="0">
            <a:spAutoFit/>
          </a:bodyPr>
          <a:lstStyle/>
          <a:p>
            <a:pPr marL="12700">
              <a:lnSpc>
                <a:spcPct val="100000"/>
              </a:lnSpc>
              <a:spcBef>
                <a:spcPts val="100"/>
              </a:spcBef>
            </a:pPr>
            <a:r>
              <a:rPr sz="1600" spc="-50" dirty="0">
                <a:latin typeface="Microsoft YaHei"/>
                <a:cs typeface="Microsoft YaHei"/>
              </a:rPr>
              <a:t>2023.02</a:t>
            </a:r>
            <a:endParaRPr sz="1600">
              <a:latin typeface="Microsoft YaHei"/>
              <a:cs typeface="Microsoft YaHei"/>
            </a:endParaRPr>
          </a:p>
        </p:txBody>
      </p:sp>
      <p:sp>
        <p:nvSpPr>
          <p:cNvPr id="5" name="object 5"/>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spc="65" dirty="0"/>
              <a:t>2023</a:t>
            </a:r>
          </a:p>
        </p:txBody>
      </p:sp>
      <p:grpSp>
        <p:nvGrpSpPr>
          <p:cNvPr id="6" name="object 6"/>
          <p:cNvGrpSpPr/>
          <p:nvPr/>
        </p:nvGrpSpPr>
        <p:grpSpPr>
          <a:xfrm>
            <a:off x="7740353" y="268288"/>
            <a:ext cx="1165225" cy="295275"/>
            <a:chOff x="7740353" y="268288"/>
            <a:chExt cx="1165225" cy="295275"/>
          </a:xfrm>
        </p:grpSpPr>
        <p:sp>
          <p:nvSpPr>
            <p:cNvPr id="7" name="object 7"/>
            <p:cNvSpPr/>
            <p:nvPr/>
          </p:nvSpPr>
          <p:spPr>
            <a:xfrm>
              <a:off x="7740353" y="268288"/>
              <a:ext cx="1165225" cy="295275"/>
            </a:xfrm>
            <a:custGeom>
              <a:avLst/>
              <a:gdLst/>
              <a:ahLst/>
              <a:cxnLst/>
              <a:rect l="l" t="t" r="r" b="b"/>
              <a:pathLst>
                <a:path w="1165225" h="295275">
                  <a:moveTo>
                    <a:pt x="74437" y="11281"/>
                  </a:moveTo>
                  <a:lnTo>
                    <a:pt x="51734" y="11281"/>
                  </a:lnTo>
                  <a:lnTo>
                    <a:pt x="50050" y="12404"/>
                  </a:lnTo>
                  <a:lnTo>
                    <a:pt x="50050" y="46614"/>
                  </a:lnTo>
                  <a:lnTo>
                    <a:pt x="50890" y="47453"/>
                  </a:lnTo>
                  <a:lnTo>
                    <a:pt x="63505" y="47453"/>
                  </a:lnTo>
                  <a:lnTo>
                    <a:pt x="64066" y="46894"/>
                  </a:lnTo>
                  <a:lnTo>
                    <a:pt x="65464" y="42688"/>
                  </a:lnTo>
                  <a:lnTo>
                    <a:pt x="73875" y="18855"/>
                  </a:lnTo>
                  <a:lnTo>
                    <a:pt x="75836" y="13526"/>
                  </a:lnTo>
                  <a:lnTo>
                    <a:pt x="74437" y="11281"/>
                  </a:lnTo>
                  <a:close/>
                </a:path>
                <a:path w="1165225" h="295275">
                  <a:moveTo>
                    <a:pt x="23420" y="287235"/>
                  </a:moveTo>
                  <a:lnTo>
                    <a:pt x="101" y="287235"/>
                  </a:lnTo>
                  <a:lnTo>
                    <a:pt x="120" y="293347"/>
                  </a:lnTo>
                  <a:lnTo>
                    <a:pt x="1489" y="294717"/>
                  </a:lnTo>
                  <a:lnTo>
                    <a:pt x="22037" y="294717"/>
                  </a:lnTo>
                  <a:lnTo>
                    <a:pt x="23401" y="293347"/>
                  </a:lnTo>
                  <a:lnTo>
                    <a:pt x="23420" y="287235"/>
                  </a:lnTo>
                  <a:close/>
                </a:path>
                <a:path w="1165225" h="295275">
                  <a:moveTo>
                    <a:pt x="83799" y="287235"/>
                  </a:moveTo>
                  <a:lnTo>
                    <a:pt x="60797" y="287235"/>
                  </a:lnTo>
                  <a:lnTo>
                    <a:pt x="60797" y="293347"/>
                  </a:lnTo>
                  <a:lnTo>
                    <a:pt x="62169" y="294717"/>
                  </a:lnTo>
                  <a:lnTo>
                    <a:pt x="82435" y="294717"/>
                  </a:lnTo>
                  <a:lnTo>
                    <a:pt x="83799" y="293347"/>
                  </a:lnTo>
                  <a:lnTo>
                    <a:pt x="83799" y="287235"/>
                  </a:lnTo>
                  <a:close/>
                </a:path>
                <a:path w="1165225" h="295275">
                  <a:moveTo>
                    <a:pt x="42047" y="215281"/>
                  </a:moveTo>
                  <a:lnTo>
                    <a:pt x="27080" y="217901"/>
                  </a:lnTo>
                  <a:lnTo>
                    <a:pt x="13559" y="226568"/>
                  </a:lnTo>
                  <a:lnTo>
                    <a:pt x="3770" y="242491"/>
                  </a:lnTo>
                  <a:lnTo>
                    <a:pt x="0" y="266880"/>
                  </a:lnTo>
                  <a:lnTo>
                    <a:pt x="0" y="287235"/>
                  </a:lnTo>
                  <a:lnTo>
                    <a:pt x="23547" y="287235"/>
                  </a:lnTo>
                  <a:lnTo>
                    <a:pt x="23547" y="260148"/>
                  </a:lnTo>
                  <a:lnTo>
                    <a:pt x="25294" y="248984"/>
                  </a:lnTo>
                  <a:lnTo>
                    <a:pt x="29748" y="241921"/>
                  </a:lnTo>
                  <a:lnTo>
                    <a:pt x="35726" y="238223"/>
                  </a:lnTo>
                  <a:lnTo>
                    <a:pt x="42047" y="237154"/>
                  </a:lnTo>
                  <a:lnTo>
                    <a:pt x="77042" y="237154"/>
                  </a:lnTo>
                  <a:lnTo>
                    <a:pt x="70534" y="226568"/>
                  </a:lnTo>
                  <a:lnTo>
                    <a:pt x="57013" y="217901"/>
                  </a:lnTo>
                  <a:lnTo>
                    <a:pt x="42047" y="215281"/>
                  </a:lnTo>
                  <a:close/>
                </a:path>
                <a:path w="1165225" h="295275">
                  <a:moveTo>
                    <a:pt x="77042" y="237154"/>
                  </a:moveTo>
                  <a:lnTo>
                    <a:pt x="42047" y="237154"/>
                  </a:lnTo>
                  <a:lnTo>
                    <a:pt x="48366" y="238223"/>
                  </a:lnTo>
                  <a:lnTo>
                    <a:pt x="54344" y="241921"/>
                  </a:lnTo>
                  <a:lnTo>
                    <a:pt x="58799" y="248984"/>
                  </a:lnTo>
                  <a:lnTo>
                    <a:pt x="60547" y="260148"/>
                  </a:lnTo>
                  <a:lnTo>
                    <a:pt x="60547" y="287235"/>
                  </a:lnTo>
                  <a:lnTo>
                    <a:pt x="84094" y="287235"/>
                  </a:lnTo>
                  <a:lnTo>
                    <a:pt x="84094" y="266880"/>
                  </a:lnTo>
                  <a:lnTo>
                    <a:pt x="80323" y="242491"/>
                  </a:lnTo>
                  <a:lnTo>
                    <a:pt x="77042" y="237154"/>
                  </a:lnTo>
                  <a:close/>
                </a:path>
                <a:path w="1165225" h="295275">
                  <a:moveTo>
                    <a:pt x="1140165" y="6168"/>
                  </a:moveTo>
                  <a:lnTo>
                    <a:pt x="1117462" y="6168"/>
                  </a:lnTo>
                  <a:lnTo>
                    <a:pt x="1115778" y="7291"/>
                  </a:lnTo>
                  <a:lnTo>
                    <a:pt x="1115778" y="41501"/>
                  </a:lnTo>
                  <a:lnTo>
                    <a:pt x="1116618" y="42340"/>
                  </a:lnTo>
                  <a:lnTo>
                    <a:pt x="1129233" y="42340"/>
                  </a:lnTo>
                  <a:lnTo>
                    <a:pt x="1129797" y="41781"/>
                  </a:lnTo>
                  <a:lnTo>
                    <a:pt x="1131195" y="37576"/>
                  </a:lnTo>
                  <a:lnTo>
                    <a:pt x="1139606" y="13743"/>
                  </a:lnTo>
                  <a:lnTo>
                    <a:pt x="1141567" y="8415"/>
                  </a:lnTo>
                  <a:lnTo>
                    <a:pt x="1140165" y="6168"/>
                  </a:lnTo>
                  <a:close/>
                </a:path>
                <a:path w="1165225" h="295275">
                  <a:moveTo>
                    <a:pt x="1122786" y="54963"/>
                  </a:moveTo>
                  <a:lnTo>
                    <a:pt x="1107821" y="57582"/>
                  </a:lnTo>
                  <a:lnTo>
                    <a:pt x="1094300" y="66248"/>
                  </a:lnTo>
                  <a:lnTo>
                    <a:pt x="1084510" y="82169"/>
                  </a:lnTo>
                  <a:lnTo>
                    <a:pt x="1080739" y="106554"/>
                  </a:lnTo>
                  <a:lnTo>
                    <a:pt x="1080739" y="145815"/>
                  </a:lnTo>
                  <a:lnTo>
                    <a:pt x="1084510" y="170202"/>
                  </a:lnTo>
                  <a:lnTo>
                    <a:pt x="1094300" y="186125"/>
                  </a:lnTo>
                  <a:lnTo>
                    <a:pt x="1107821" y="194791"/>
                  </a:lnTo>
                  <a:lnTo>
                    <a:pt x="1122786" y="197411"/>
                  </a:lnTo>
                  <a:lnTo>
                    <a:pt x="1141790" y="193042"/>
                  </a:lnTo>
                  <a:lnTo>
                    <a:pt x="1154566" y="182233"/>
                  </a:lnTo>
                  <a:lnTo>
                    <a:pt x="1157983" y="175540"/>
                  </a:lnTo>
                  <a:lnTo>
                    <a:pt x="1122786" y="175540"/>
                  </a:lnTo>
                  <a:lnTo>
                    <a:pt x="1115638" y="174169"/>
                  </a:lnTo>
                  <a:lnTo>
                    <a:pt x="1109751" y="170036"/>
                  </a:lnTo>
                  <a:lnTo>
                    <a:pt x="1105755" y="163117"/>
                  </a:lnTo>
                  <a:lnTo>
                    <a:pt x="1104284" y="153384"/>
                  </a:lnTo>
                  <a:lnTo>
                    <a:pt x="1104284" y="132355"/>
                  </a:lnTo>
                  <a:lnTo>
                    <a:pt x="1105687" y="130954"/>
                  </a:lnTo>
                  <a:lnTo>
                    <a:pt x="1163430" y="130954"/>
                  </a:lnTo>
                  <a:lnTo>
                    <a:pt x="1164833" y="129834"/>
                  </a:lnTo>
                  <a:lnTo>
                    <a:pt x="1164833" y="110201"/>
                  </a:lnTo>
                  <a:lnTo>
                    <a:pt x="1105687" y="110201"/>
                  </a:lnTo>
                  <a:lnTo>
                    <a:pt x="1104284" y="108803"/>
                  </a:lnTo>
                  <a:lnTo>
                    <a:pt x="1104284" y="98985"/>
                  </a:lnTo>
                  <a:lnTo>
                    <a:pt x="1105755" y="89254"/>
                  </a:lnTo>
                  <a:lnTo>
                    <a:pt x="1109751" y="82336"/>
                  </a:lnTo>
                  <a:lnTo>
                    <a:pt x="1115638" y="78205"/>
                  </a:lnTo>
                  <a:lnTo>
                    <a:pt x="1122786" y="76833"/>
                  </a:lnTo>
                  <a:lnTo>
                    <a:pt x="1157782" y="76833"/>
                  </a:lnTo>
                  <a:lnTo>
                    <a:pt x="1151274" y="66248"/>
                  </a:lnTo>
                  <a:lnTo>
                    <a:pt x="1137753" y="57582"/>
                  </a:lnTo>
                  <a:lnTo>
                    <a:pt x="1122786" y="54963"/>
                  </a:lnTo>
                  <a:close/>
                </a:path>
                <a:path w="1165225" h="295275">
                  <a:moveTo>
                    <a:pt x="1162033" y="149458"/>
                  </a:moveTo>
                  <a:lnTo>
                    <a:pt x="1141845" y="149458"/>
                  </a:lnTo>
                  <a:lnTo>
                    <a:pt x="1141286" y="151985"/>
                  </a:lnTo>
                  <a:lnTo>
                    <a:pt x="1141006" y="156749"/>
                  </a:lnTo>
                  <a:lnTo>
                    <a:pt x="1139303" y="164654"/>
                  </a:lnTo>
                  <a:lnTo>
                    <a:pt x="1135365" y="170561"/>
                  </a:lnTo>
                  <a:lnTo>
                    <a:pt x="1129693" y="174260"/>
                  </a:lnTo>
                  <a:lnTo>
                    <a:pt x="1122786" y="175540"/>
                  </a:lnTo>
                  <a:lnTo>
                    <a:pt x="1157983" y="175540"/>
                  </a:lnTo>
                  <a:lnTo>
                    <a:pt x="1161613" y="168428"/>
                  </a:lnTo>
                  <a:lnTo>
                    <a:pt x="1163430" y="155070"/>
                  </a:lnTo>
                  <a:lnTo>
                    <a:pt x="1163149" y="150863"/>
                  </a:lnTo>
                  <a:lnTo>
                    <a:pt x="1162033" y="149458"/>
                  </a:lnTo>
                  <a:close/>
                </a:path>
                <a:path w="1165225" h="295275">
                  <a:moveTo>
                    <a:pt x="1157782" y="76833"/>
                  </a:moveTo>
                  <a:lnTo>
                    <a:pt x="1122786" y="76833"/>
                  </a:lnTo>
                  <a:lnTo>
                    <a:pt x="1129934" y="78205"/>
                  </a:lnTo>
                  <a:lnTo>
                    <a:pt x="1135820" y="82336"/>
                  </a:lnTo>
                  <a:lnTo>
                    <a:pt x="1139815" y="89254"/>
                  </a:lnTo>
                  <a:lnTo>
                    <a:pt x="1141286" y="98985"/>
                  </a:lnTo>
                  <a:lnTo>
                    <a:pt x="1141286" y="108803"/>
                  </a:lnTo>
                  <a:lnTo>
                    <a:pt x="1139884" y="110201"/>
                  </a:lnTo>
                  <a:lnTo>
                    <a:pt x="1164833" y="110201"/>
                  </a:lnTo>
                  <a:lnTo>
                    <a:pt x="1164833" y="106554"/>
                  </a:lnTo>
                  <a:lnTo>
                    <a:pt x="1161062" y="82169"/>
                  </a:lnTo>
                  <a:lnTo>
                    <a:pt x="1157782" y="76833"/>
                  </a:lnTo>
                  <a:close/>
                </a:path>
                <a:path w="1165225" h="295275">
                  <a:moveTo>
                    <a:pt x="1023270" y="79641"/>
                  </a:moveTo>
                  <a:lnTo>
                    <a:pt x="998607" y="79641"/>
                  </a:lnTo>
                  <a:lnTo>
                    <a:pt x="999166" y="80200"/>
                  </a:lnTo>
                  <a:lnTo>
                    <a:pt x="999166" y="194890"/>
                  </a:lnTo>
                  <a:lnTo>
                    <a:pt x="1000569" y="196288"/>
                  </a:lnTo>
                  <a:lnTo>
                    <a:pt x="1021309" y="196288"/>
                  </a:lnTo>
                  <a:lnTo>
                    <a:pt x="1022713" y="194890"/>
                  </a:lnTo>
                  <a:lnTo>
                    <a:pt x="1022713" y="80200"/>
                  </a:lnTo>
                  <a:lnTo>
                    <a:pt x="1023270" y="79641"/>
                  </a:lnTo>
                  <a:close/>
                </a:path>
                <a:path w="1165225" h="295275">
                  <a:moveTo>
                    <a:pt x="1040371" y="58888"/>
                  </a:moveTo>
                  <a:lnTo>
                    <a:pt x="992158" y="58888"/>
                  </a:lnTo>
                  <a:lnTo>
                    <a:pt x="990754" y="60286"/>
                  </a:lnTo>
                  <a:lnTo>
                    <a:pt x="990754" y="78232"/>
                  </a:lnTo>
                  <a:lnTo>
                    <a:pt x="992158" y="79641"/>
                  </a:lnTo>
                  <a:lnTo>
                    <a:pt x="1040371" y="79641"/>
                  </a:lnTo>
                  <a:lnTo>
                    <a:pt x="1041774" y="78232"/>
                  </a:lnTo>
                  <a:lnTo>
                    <a:pt x="1041774" y="60286"/>
                  </a:lnTo>
                  <a:lnTo>
                    <a:pt x="1040371" y="58888"/>
                  </a:lnTo>
                  <a:close/>
                </a:path>
                <a:path w="1165225" h="295275">
                  <a:moveTo>
                    <a:pt x="1044294" y="0"/>
                  </a:moveTo>
                  <a:lnTo>
                    <a:pt x="1040093" y="0"/>
                  </a:lnTo>
                  <a:lnTo>
                    <a:pt x="1021437" y="2584"/>
                  </a:lnTo>
                  <a:lnTo>
                    <a:pt x="1008801" y="11005"/>
                  </a:lnTo>
                  <a:lnTo>
                    <a:pt x="1001579" y="26261"/>
                  </a:lnTo>
                  <a:lnTo>
                    <a:pt x="999166" y="49350"/>
                  </a:lnTo>
                  <a:lnTo>
                    <a:pt x="999166" y="58329"/>
                  </a:lnTo>
                  <a:lnTo>
                    <a:pt x="998607" y="58888"/>
                  </a:lnTo>
                  <a:lnTo>
                    <a:pt x="1023270" y="58888"/>
                  </a:lnTo>
                  <a:lnTo>
                    <a:pt x="1022713" y="58329"/>
                  </a:lnTo>
                  <a:lnTo>
                    <a:pt x="1022725" y="49350"/>
                  </a:lnTo>
                  <a:lnTo>
                    <a:pt x="1044294" y="21877"/>
                  </a:lnTo>
                  <a:lnTo>
                    <a:pt x="1045697" y="20747"/>
                  </a:lnTo>
                  <a:lnTo>
                    <a:pt x="1045697" y="1404"/>
                  </a:lnTo>
                  <a:lnTo>
                    <a:pt x="1044294" y="0"/>
                  </a:lnTo>
                  <a:close/>
                </a:path>
                <a:path w="1165225" h="295275">
                  <a:moveTo>
                    <a:pt x="944583" y="76833"/>
                  </a:moveTo>
                  <a:lnTo>
                    <a:pt x="920399" y="76833"/>
                  </a:lnTo>
                  <a:lnTo>
                    <a:pt x="926284" y="85806"/>
                  </a:lnTo>
                  <a:lnTo>
                    <a:pt x="926003" y="93662"/>
                  </a:lnTo>
                  <a:lnTo>
                    <a:pt x="916160" y="108658"/>
                  </a:lnTo>
                  <a:lnTo>
                    <a:pt x="895593" y="116268"/>
                  </a:lnTo>
                  <a:lnTo>
                    <a:pt x="875235" y="127927"/>
                  </a:lnTo>
                  <a:lnTo>
                    <a:pt x="866020" y="155070"/>
                  </a:lnTo>
                  <a:lnTo>
                    <a:pt x="866020" y="160116"/>
                  </a:lnTo>
                  <a:lnTo>
                    <a:pt x="868744" y="176471"/>
                  </a:lnTo>
                  <a:lnTo>
                    <a:pt x="876250" y="188122"/>
                  </a:lnTo>
                  <a:lnTo>
                    <a:pt x="887541" y="195093"/>
                  </a:lnTo>
                  <a:lnTo>
                    <a:pt x="901621" y="197411"/>
                  </a:lnTo>
                  <a:lnTo>
                    <a:pt x="908584" y="196740"/>
                  </a:lnTo>
                  <a:lnTo>
                    <a:pt x="915705" y="194782"/>
                  </a:lnTo>
                  <a:lnTo>
                    <a:pt x="922511" y="191615"/>
                  </a:lnTo>
                  <a:lnTo>
                    <a:pt x="928530" y="187318"/>
                  </a:lnTo>
                  <a:lnTo>
                    <a:pt x="951513" y="187318"/>
                  </a:lnTo>
                  <a:lnTo>
                    <a:pt x="950391" y="182829"/>
                  </a:lnTo>
                  <a:lnTo>
                    <a:pt x="950114" y="176941"/>
                  </a:lnTo>
                  <a:lnTo>
                    <a:pt x="950114" y="175540"/>
                  </a:lnTo>
                  <a:lnTo>
                    <a:pt x="908065" y="175540"/>
                  </a:lnTo>
                  <a:lnTo>
                    <a:pt x="897961" y="173639"/>
                  </a:lnTo>
                  <a:lnTo>
                    <a:pt x="892402" y="168319"/>
                  </a:lnTo>
                  <a:lnTo>
                    <a:pt x="890050" y="162053"/>
                  </a:lnTo>
                  <a:lnTo>
                    <a:pt x="889563" y="157314"/>
                  </a:lnTo>
                  <a:lnTo>
                    <a:pt x="891758" y="145248"/>
                  </a:lnTo>
                  <a:lnTo>
                    <a:pt x="898499" y="137754"/>
                  </a:lnTo>
                  <a:lnTo>
                    <a:pt x="910023" y="131838"/>
                  </a:lnTo>
                  <a:lnTo>
                    <a:pt x="926567" y="124503"/>
                  </a:lnTo>
                  <a:lnTo>
                    <a:pt x="950114" y="124503"/>
                  </a:lnTo>
                  <a:lnTo>
                    <a:pt x="950114" y="98145"/>
                  </a:lnTo>
                  <a:lnTo>
                    <a:pt x="946720" y="80042"/>
                  </a:lnTo>
                  <a:lnTo>
                    <a:pt x="944583" y="76833"/>
                  </a:lnTo>
                  <a:close/>
                </a:path>
                <a:path w="1165225" h="295275">
                  <a:moveTo>
                    <a:pt x="951513" y="187318"/>
                  </a:moveTo>
                  <a:lnTo>
                    <a:pt x="928530" y="187318"/>
                  </a:lnTo>
                  <a:lnTo>
                    <a:pt x="929368" y="194890"/>
                  </a:lnTo>
                  <a:lnTo>
                    <a:pt x="930771" y="196288"/>
                  </a:lnTo>
                  <a:lnTo>
                    <a:pt x="950953" y="196288"/>
                  </a:lnTo>
                  <a:lnTo>
                    <a:pt x="953193" y="194890"/>
                  </a:lnTo>
                  <a:lnTo>
                    <a:pt x="952353" y="190684"/>
                  </a:lnTo>
                  <a:lnTo>
                    <a:pt x="951513" y="187318"/>
                  </a:lnTo>
                  <a:close/>
                </a:path>
                <a:path w="1165225" h="295275">
                  <a:moveTo>
                    <a:pt x="950114" y="124503"/>
                  </a:moveTo>
                  <a:lnTo>
                    <a:pt x="926567" y="124503"/>
                  </a:lnTo>
                  <a:lnTo>
                    <a:pt x="926567" y="152544"/>
                  </a:lnTo>
                  <a:lnTo>
                    <a:pt x="925371" y="162801"/>
                  </a:lnTo>
                  <a:lnTo>
                    <a:pt x="921836" y="169824"/>
                  </a:lnTo>
                  <a:lnTo>
                    <a:pt x="916041" y="173957"/>
                  </a:lnTo>
                  <a:lnTo>
                    <a:pt x="908065" y="175540"/>
                  </a:lnTo>
                  <a:lnTo>
                    <a:pt x="950114" y="175540"/>
                  </a:lnTo>
                  <a:lnTo>
                    <a:pt x="950114" y="124503"/>
                  </a:lnTo>
                  <a:close/>
                </a:path>
                <a:path w="1165225" h="295275">
                  <a:moveTo>
                    <a:pt x="909467" y="54963"/>
                  </a:moveTo>
                  <a:lnTo>
                    <a:pt x="893388" y="58305"/>
                  </a:lnTo>
                  <a:lnTo>
                    <a:pt x="880489" y="67405"/>
                  </a:lnTo>
                  <a:lnTo>
                    <a:pt x="872059" y="80870"/>
                  </a:lnTo>
                  <a:lnTo>
                    <a:pt x="869432" y="97022"/>
                  </a:lnTo>
                  <a:lnTo>
                    <a:pt x="869441" y="98145"/>
                  </a:lnTo>
                  <a:lnTo>
                    <a:pt x="869662" y="101512"/>
                  </a:lnTo>
                  <a:lnTo>
                    <a:pt x="870783" y="102910"/>
                  </a:lnTo>
                  <a:lnTo>
                    <a:pt x="890125" y="102910"/>
                  </a:lnTo>
                  <a:lnTo>
                    <a:pt x="891247" y="101231"/>
                  </a:lnTo>
                  <a:lnTo>
                    <a:pt x="891247" y="97022"/>
                  </a:lnTo>
                  <a:lnTo>
                    <a:pt x="892750" y="88426"/>
                  </a:lnTo>
                  <a:lnTo>
                    <a:pt x="896748" y="82091"/>
                  </a:lnTo>
                  <a:lnTo>
                    <a:pt x="902481" y="78174"/>
                  </a:lnTo>
                  <a:lnTo>
                    <a:pt x="909186" y="76833"/>
                  </a:lnTo>
                  <a:lnTo>
                    <a:pt x="944583" y="76833"/>
                  </a:lnTo>
                  <a:lnTo>
                    <a:pt x="937674" y="66460"/>
                  </a:lnTo>
                  <a:lnTo>
                    <a:pt x="924687" y="57925"/>
                  </a:lnTo>
                  <a:lnTo>
                    <a:pt x="909467" y="54963"/>
                  </a:lnTo>
                  <a:close/>
                </a:path>
                <a:path w="1165225" h="295275">
                  <a:moveTo>
                    <a:pt x="781079" y="54963"/>
                  </a:moveTo>
                  <a:lnTo>
                    <a:pt x="766114" y="57582"/>
                  </a:lnTo>
                  <a:lnTo>
                    <a:pt x="752594" y="66248"/>
                  </a:lnTo>
                  <a:lnTo>
                    <a:pt x="742805" y="82169"/>
                  </a:lnTo>
                  <a:lnTo>
                    <a:pt x="739034" y="106554"/>
                  </a:lnTo>
                  <a:lnTo>
                    <a:pt x="739034" y="145815"/>
                  </a:lnTo>
                  <a:lnTo>
                    <a:pt x="742805" y="170202"/>
                  </a:lnTo>
                  <a:lnTo>
                    <a:pt x="752594" y="186125"/>
                  </a:lnTo>
                  <a:lnTo>
                    <a:pt x="766114" y="194791"/>
                  </a:lnTo>
                  <a:lnTo>
                    <a:pt x="781079" y="197411"/>
                  </a:lnTo>
                  <a:lnTo>
                    <a:pt x="800084" y="193042"/>
                  </a:lnTo>
                  <a:lnTo>
                    <a:pt x="812861" y="182233"/>
                  </a:lnTo>
                  <a:lnTo>
                    <a:pt x="816277" y="175540"/>
                  </a:lnTo>
                  <a:lnTo>
                    <a:pt x="781079" y="175540"/>
                  </a:lnTo>
                  <a:lnTo>
                    <a:pt x="773932" y="174169"/>
                  </a:lnTo>
                  <a:lnTo>
                    <a:pt x="768046" y="170036"/>
                  </a:lnTo>
                  <a:lnTo>
                    <a:pt x="764052" y="163117"/>
                  </a:lnTo>
                  <a:lnTo>
                    <a:pt x="762581" y="153384"/>
                  </a:lnTo>
                  <a:lnTo>
                    <a:pt x="762581" y="98985"/>
                  </a:lnTo>
                  <a:lnTo>
                    <a:pt x="764052" y="89254"/>
                  </a:lnTo>
                  <a:lnTo>
                    <a:pt x="768046" y="82336"/>
                  </a:lnTo>
                  <a:lnTo>
                    <a:pt x="773932" y="78205"/>
                  </a:lnTo>
                  <a:lnTo>
                    <a:pt x="781079" y="76833"/>
                  </a:lnTo>
                  <a:lnTo>
                    <a:pt x="816278" y="76833"/>
                  </a:lnTo>
                  <a:lnTo>
                    <a:pt x="812861" y="70139"/>
                  </a:lnTo>
                  <a:lnTo>
                    <a:pt x="800084" y="59330"/>
                  </a:lnTo>
                  <a:lnTo>
                    <a:pt x="781079" y="54963"/>
                  </a:lnTo>
                  <a:close/>
                </a:path>
                <a:path w="1165225" h="295275">
                  <a:moveTo>
                    <a:pt x="820327" y="149458"/>
                  </a:moveTo>
                  <a:lnTo>
                    <a:pt x="800140" y="149458"/>
                  </a:lnTo>
                  <a:lnTo>
                    <a:pt x="799581" y="151985"/>
                  </a:lnTo>
                  <a:lnTo>
                    <a:pt x="799301" y="156749"/>
                  </a:lnTo>
                  <a:lnTo>
                    <a:pt x="797598" y="164654"/>
                  </a:lnTo>
                  <a:lnTo>
                    <a:pt x="793660" y="170561"/>
                  </a:lnTo>
                  <a:lnTo>
                    <a:pt x="787986" y="174260"/>
                  </a:lnTo>
                  <a:lnTo>
                    <a:pt x="781079" y="175540"/>
                  </a:lnTo>
                  <a:lnTo>
                    <a:pt x="816277" y="175540"/>
                  </a:lnTo>
                  <a:lnTo>
                    <a:pt x="819908" y="168428"/>
                  </a:lnTo>
                  <a:lnTo>
                    <a:pt x="821725" y="155070"/>
                  </a:lnTo>
                  <a:lnTo>
                    <a:pt x="821444" y="150863"/>
                  </a:lnTo>
                  <a:lnTo>
                    <a:pt x="820327" y="149458"/>
                  </a:lnTo>
                  <a:close/>
                </a:path>
                <a:path w="1165225" h="295275">
                  <a:moveTo>
                    <a:pt x="816278" y="76833"/>
                  </a:moveTo>
                  <a:lnTo>
                    <a:pt x="781079" y="76833"/>
                  </a:lnTo>
                  <a:lnTo>
                    <a:pt x="787986" y="78113"/>
                  </a:lnTo>
                  <a:lnTo>
                    <a:pt x="793660" y="81810"/>
                  </a:lnTo>
                  <a:lnTo>
                    <a:pt x="797598" y="87716"/>
                  </a:lnTo>
                  <a:lnTo>
                    <a:pt x="799301" y="95619"/>
                  </a:lnTo>
                  <a:lnTo>
                    <a:pt x="799581" y="100389"/>
                  </a:lnTo>
                  <a:lnTo>
                    <a:pt x="800140" y="102910"/>
                  </a:lnTo>
                  <a:lnTo>
                    <a:pt x="820327" y="102910"/>
                  </a:lnTo>
                  <a:lnTo>
                    <a:pt x="821444" y="101512"/>
                  </a:lnTo>
                  <a:lnTo>
                    <a:pt x="821725" y="97306"/>
                  </a:lnTo>
                  <a:lnTo>
                    <a:pt x="819908" y="83945"/>
                  </a:lnTo>
                  <a:lnTo>
                    <a:pt x="816278" y="76833"/>
                  </a:lnTo>
                  <a:close/>
                </a:path>
                <a:path w="1165225" h="295275">
                  <a:moveTo>
                    <a:pt x="635474" y="58313"/>
                  </a:moveTo>
                  <a:lnTo>
                    <a:pt x="614734" y="58313"/>
                  </a:lnTo>
                  <a:lnTo>
                    <a:pt x="613331" y="59710"/>
                  </a:lnTo>
                  <a:lnTo>
                    <a:pt x="613331" y="197116"/>
                  </a:lnTo>
                  <a:lnTo>
                    <a:pt x="614734" y="198520"/>
                  </a:lnTo>
                  <a:lnTo>
                    <a:pt x="635474" y="198520"/>
                  </a:lnTo>
                  <a:lnTo>
                    <a:pt x="636878" y="197116"/>
                  </a:lnTo>
                  <a:lnTo>
                    <a:pt x="636878" y="100371"/>
                  </a:lnTo>
                  <a:lnTo>
                    <a:pt x="638529" y="89944"/>
                  </a:lnTo>
                  <a:lnTo>
                    <a:pt x="642729" y="83407"/>
                  </a:lnTo>
                  <a:lnTo>
                    <a:pt x="648348" y="80024"/>
                  </a:lnTo>
                  <a:lnTo>
                    <a:pt x="654259" y="79060"/>
                  </a:lnTo>
                  <a:lnTo>
                    <a:pt x="690303" y="79060"/>
                  </a:lnTo>
                  <a:lnTo>
                    <a:pt x="684322" y="67847"/>
                  </a:lnTo>
                  <a:lnTo>
                    <a:pt x="636878" y="67847"/>
                  </a:lnTo>
                  <a:lnTo>
                    <a:pt x="636878" y="59710"/>
                  </a:lnTo>
                  <a:lnTo>
                    <a:pt x="635474" y="58313"/>
                  </a:lnTo>
                  <a:close/>
                </a:path>
                <a:path w="1165225" h="295275">
                  <a:moveTo>
                    <a:pt x="690303" y="79060"/>
                  </a:moveTo>
                  <a:lnTo>
                    <a:pt x="654259" y="79060"/>
                  </a:lnTo>
                  <a:lnTo>
                    <a:pt x="660166" y="80024"/>
                  </a:lnTo>
                  <a:lnTo>
                    <a:pt x="665784" y="83407"/>
                  </a:lnTo>
                  <a:lnTo>
                    <a:pt x="669983" y="89944"/>
                  </a:lnTo>
                  <a:lnTo>
                    <a:pt x="671634" y="100371"/>
                  </a:lnTo>
                  <a:lnTo>
                    <a:pt x="671634" y="197116"/>
                  </a:lnTo>
                  <a:lnTo>
                    <a:pt x="673037" y="198520"/>
                  </a:lnTo>
                  <a:lnTo>
                    <a:pt x="693783" y="198520"/>
                  </a:lnTo>
                  <a:lnTo>
                    <a:pt x="695180" y="197116"/>
                  </a:lnTo>
                  <a:lnTo>
                    <a:pt x="695180" y="104861"/>
                  </a:lnTo>
                  <a:lnTo>
                    <a:pt x="692267" y="82742"/>
                  </a:lnTo>
                  <a:lnTo>
                    <a:pt x="690303" y="79060"/>
                  </a:lnTo>
                  <a:close/>
                </a:path>
                <a:path w="1165225" h="295275">
                  <a:moveTo>
                    <a:pt x="657623" y="57189"/>
                  </a:moveTo>
                  <a:lnTo>
                    <a:pt x="647528" y="57748"/>
                  </a:lnTo>
                  <a:lnTo>
                    <a:pt x="641079" y="62237"/>
                  </a:lnTo>
                  <a:lnTo>
                    <a:pt x="636878" y="67847"/>
                  </a:lnTo>
                  <a:lnTo>
                    <a:pt x="684322" y="67847"/>
                  </a:lnTo>
                  <a:lnTo>
                    <a:pt x="672359" y="59433"/>
                  </a:lnTo>
                  <a:lnTo>
                    <a:pt x="657623" y="57189"/>
                  </a:lnTo>
                  <a:close/>
                </a:path>
                <a:path w="1165225" h="295275">
                  <a:moveTo>
                    <a:pt x="523633" y="57189"/>
                  </a:moveTo>
                  <a:lnTo>
                    <a:pt x="508667" y="59809"/>
                  </a:lnTo>
                  <a:lnTo>
                    <a:pt x="495146" y="68475"/>
                  </a:lnTo>
                  <a:lnTo>
                    <a:pt x="485355" y="84398"/>
                  </a:lnTo>
                  <a:lnTo>
                    <a:pt x="481584" y="108786"/>
                  </a:lnTo>
                  <a:lnTo>
                    <a:pt x="481584" y="148046"/>
                  </a:lnTo>
                  <a:lnTo>
                    <a:pt x="485355" y="172431"/>
                  </a:lnTo>
                  <a:lnTo>
                    <a:pt x="495146" y="188351"/>
                  </a:lnTo>
                  <a:lnTo>
                    <a:pt x="508667" y="197017"/>
                  </a:lnTo>
                  <a:lnTo>
                    <a:pt x="523633" y="199637"/>
                  </a:lnTo>
                  <a:lnTo>
                    <a:pt x="538598" y="197017"/>
                  </a:lnTo>
                  <a:lnTo>
                    <a:pt x="552118" y="188351"/>
                  </a:lnTo>
                  <a:lnTo>
                    <a:pt x="558625" y="177766"/>
                  </a:lnTo>
                  <a:lnTo>
                    <a:pt x="523633" y="177766"/>
                  </a:lnTo>
                  <a:lnTo>
                    <a:pt x="517312" y="176697"/>
                  </a:lnTo>
                  <a:lnTo>
                    <a:pt x="511332" y="172999"/>
                  </a:lnTo>
                  <a:lnTo>
                    <a:pt x="506877" y="165935"/>
                  </a:lnTo>
                  <a:lnTo>
                    <a:pt x="505129" y="154771"/>
                  </a:lnTo>
                  <a:lnTo>
                    <a:pt x="505129" y="102057"/>
                  </a:lnTo>
                  <a:lnTo>
                    <a:pt x="506877" y="90892"/>
                  </a:lnTo>
                  <a:lnTo>
                    <a:pt x="511332" y="83828"/>
                  </a:lnTo>
                  <a:lnTo>
                    <a:pt x="517312" y="80129"/>
                  </a:lnTo>
                  <a:lnTo>
                    <a:pt x="523633" y="79060"/>
                  </a:lnTo>
                  <a:lnTo>
                    <a:pt x="558624" y="79060"/>
                  </a:lnTo>
                  <a:lnTo>
                    <a:pt x="552118" y="68475"/>
                  </a:lnTo>
                  <a:lnTo>
                    <a:pt x="538598" y="59809"/>
                  </a:lnTo>
                  <a:lnTo>
                    <a:pt x="523633" y="57189"/>
                  </a:lnTo>
                  <a:close/>
                </a:path>
                <a:path w="1165225" h="295275">
                  <a:moveTo>
                    <a:pt x="558624" y="79060"/>
                  </a:moveTo>
                  <a:lnTo>
                    <a:pt x="523633" y="79060"/>
                  </a:lnTo>
                  <a:lnTo>
                    <a:pt x="529952" y="80129"/>
                  </a:lnTo>
                  <a:lnTo>
                    <a:pt x="535929" y="83828"/>
                  </a:lnTo>
                  <a:lnTo>
                    <a:pt x="540383" y="90892"/>
                  </a:lnTo>
                  <a:lnTo>
                    <a:pt x="542131" y="102057"/>
                  </a:lnTo>
                  <a:lnTo>
                    <a:pt x="542131" y="154771"/>
                  </a:lnTo>
                  <a:lnTo>
                    <a:pt x="540383" y="165935"/>
                  </a:lnTo>
                  <a:lnTo>
                    <a:pt x="535929" y="172999"/>
                  </a:lnTo>
                  <a:lnTo>
                    <a:pt x="529952" y="176697"/>
                  </a:lnTo>
                  <a:lnTo>
                    <a:pt x="523633" y="177766"/>
                  </a:lnTo>
                  <a:lnTo>
                    <a:pt x="558625" y="177766"/>
                  </a:lnTo>
                  <a:lnTo>
                    <a:pt x="561906" y="172431"/>
                  </a:lnTo>
                  <a:lnTo>
                    <a:pt x="565677" y="148046"/>
                  </a:lnTo>
                  <a:lnTo>
                    <a:pt x="565677" y="108786"/>
                  </a:lnTo>
                  <a:lnTo>
                    <a:pt x="561906" y="84398"/>
                  </a:lnTo>
                  <a:lnTo>
                    <a:pt x="558624" y="79060"/>
                  </a:lnTo>
                  <a:close/>
                </a:path>
                <a:path w="1165225" h="295275">
                  <a:moveTo>
                    <a:pt x="413748" y="58313"/>
                  </a:moveTo>
                  <a:lnTo>
                    <a:pt x="393007" y="58313"/>
                  </a:lnTo>
                  <a:lnTo>
                    <a:pt x="391604" y="59710"/>
                  </a:lnTo>
                  <a:lnTo>
                    <a:pt x="391604" y="197116"/>
                  </a:lnTo>
                  <a:lnTo>
                    <a:pt x="393007" y="198520"/>
                  </a:lnTo>
                  <a:lnTo>
                    <a:pt x="413748" y="198520"/>
                  </a:lnTo>
                  <a:lnTo>
                    <a:pt x="415151" y="197116"/>
                  </a:lnTo>
                  <a:lnTo>
                    <a:pt x="415151" y="108786"/>
                  </a:lnTo>
                  <a:lnTo>
                    <a:pt x="415370" y="98403"/>
                  </a:lnTo>
                  <a:lnTo>
                    <a:pt x="416903" y="89228"/>
                  </a:lnTo>
                  <a:lnTo>
                    <a:pt x="421064" y="82683"/>
                  </a:lnTo>
                  <a:lnTo>
                    <a:pt x="429167" y="80186"/>
                  </a:lnTo>
                  <a:lnTo>
                    <a:pt x="443743" y="80186"/>
                  </a:lnTo>
                  <a:lnTo>
                    <a:pt x="443743" y="67288"/>
                  </a:lnTo>
                  <a:lnTo>
                    <a:pt x="415151" y="67288"/>
                  </a:lnTo>
                  <a:lnTo>
                    <a:pt x="415151" y="59710"/>
                  </a:lnTo>
                  <a:lnTo>
                    <a:pt x="413748" y="58313"/>
                  </a:lnTo>
                  <a:close/>
                </a:path>
                <a:path w="1165225" h="295275">
                  <a:moveTo>
                    <a:pt x="443743" y="80186"/>
                  </a:moveTo>
                  <a:lnTo>
                    <a:pt x="431686" y="80186"/>
                  </a:lnTo>
                  <a:lnTo>
                    <a:pt x="433649" y="80464"/>
                  </a:lnTo>
                  <a:lnTo>
                    <a:pt x="438136" y="81587"/>
                  </a:lnTo>
                  <a:lnTo>
                    <a:pt x="442341" y="82707"/>
                  </a:lnTo>
                  <a:lnTo>
                    <a:pt x="443743" y="80186"/>
                  </a:lnTo>
                  <a:close/>
                </a:path>
                <a:path w="1165225" h="295275">
                  <a:moveTo>
                    <a:pt x="442341" y="58313"/>
                  </a:moveTo>
                  <a:lnTo>
                    <a:pt x="435333" y="58313"/>
                  </a:lnTo>
                  <a:lnTo>
                    <a:pt x="429447" y="58593"/>
                  </a:lnTo>
                  <a:lnTo>
                    <a:pt x="421600" y="60836"/>
                  </a:lnTo>
                  <a:lnTo>
                    <a:pt x="415151" y="67288"/>
                  </a:lnTo>
                  <a:lnTo>
                    <a:pt x="443743" y="67288"/>
                  </a:lnTo>
                  <a:lnTo>
                    <a:pt x="443743" y="59710"/>
                  </a:lnTo>
                  <a:lnTo>
                    <a:pt x="442341" y="58313"/>
                  </a:lnTo>
                  <a:close/>
                </a:path>
                <a:path w="1165225" h="295275">
                  <a:moveTo>
                    <a:pt x="282839" y="58313"/>
                  </a:moveTo>
                  <a:lnTo>
                    <a:pt x="262098" y="58313"/>
                  </a:lnTo>
                  <a:lnTo>
                    <a:pt x="260695" y="59710"/>
                  </a:lnTo>
                  <a:lnTo>
                    <a:pt x="260695" y="197116"/>
                  </a:lnTo>
                  <a:lnTo>
                    <a:pt x="262098" y="198520"/>
                  </a:lnTo>
                  <a:lnTo>
                    <a:pt x="282839" y="198520"/>
                  </a:lnTo>
                  <a:lnTo>
                    <a:pt x="284242" y="197116"/>
                  </a:lnTo>
                  <a:lnTo>
                    <a:pt x="284242" y="100371"/>
                  </a:lnTo>
                  <a:lnTo>
                    <a:pt x="285893" y="89944"/>
                  </a:lnTo>
                  <a:lnTo>
                    <a:pt x="290093" y="83407"/>
                  </a:lnTo>
                  <a:lnTo>
                    <a:pt x="295712" y="80024"/>
                  </a:lnTo>
                  <a:lnTo>
                    <a:pt x="301622" y="79060"/>
                  </a:lnTo>
                  <a:lnTo>
                    <a:pt x="337667" y="79060"/>
                  </a:lnTo>
                  <a:lnTo>
                    <a:pt x="331685" y="67847"/>
                  </a:lnTo>
                  <a:lnTo>
                    <a:pt x="284242" y="67847"/>
                  </a:lnTo>
                  <a:lnTo>
                    <a:pt x="284242" y="59710"/>
                  </a:lnTo>
                  <a:lnTo>
                    <a:pt x="282839" y="58313"/>
                  </a:lnTo>
                  <a:close/>
                </a:path>
                <a:path w="1165225" h="295275">
                  <a:moveTo>
                    <a:pt x="337667" y="79060"/>
                  </a:moveTo>
                  <a:lnTo>
                    <a:pt x="301622" y="79060"/>
                  </a:lnTo>
                  <a:lnTo>
                    <a:pt x="307529" y="80024"/>
                  </a:lnTo>
                  <a:lnTo>
                    <a:pt x="313147" y="83407"/>
                  </a:lnTo>
                  <a:lnTo>
                    <a:pt x="317346" y="89944"/>
                  </a:lnTo>
                  <a:lnTo>
                    <a:pt x="318997" y="100371"/>
                  </a:lnTo>
                  <a:lnTo>
                    <a:pt x="318997" y="197116"/>
                  </a:lnTo>
                  <a:lnTo>
                    <a:pt x="320400" y="198520"/>
                  </a:lnTo>
                  <a:lnTo>
                    <a:pt x="341146" y="198520"/>
                  </a:lnTo>
                  <a:lnTo>
                    <a:pt x="342544" y="197116"/>
                  </a:lnTo>
                  <a:lnTo>
                    <a:pt x="342544" y="104861"/>
                  </a:lnTo>
                  <a:lnTo>
                    <a:pt x="339631" y="82742"/>
                  </a:lnTo>
                  <a:lnTo>
                    <a:pt x="337667" y="79060"/>
                  </a:lnTo>
                  <a:close/>
                </a:path>
                <a:path w="1165225" h="295275">
                  <a:moveTo>
                    <a:pt x="304985" y="57189"/>
                  </a:moveTo>
                  <a:lnTo>
                    <a:pt x="294892" y="57748"/>
                  </a:lnTo>
                  <a:lnTo>
                    <a:pt x="288443" y="62237"/>
                  </a:lnTo>
                  <a:lnTo>
                    <a:pt x="284242" y="67847"/>
                  </a:lnTo>
                  <a:lnTo>
                    <a:pt x="331685" y="67847"/>
                  </a:lnTo>
                  <a:lnTo>
                    <a:pt x="319721" y="59433"/>
                  </a:lnTo>
                  <a:lnTo>
                    <a:pt x="304985" y="57189"/>
                  </a:lnTo>
                  <a:close/>
                </a:path>
                <a:path w="1165225" h="295275">
                  <a:moveTo>
                    <a:pt x="170996" y="57189"/>
                  </a:moveTo>
                  <a:lnTo>
                    <a:pt x="156030" y="59809"/>
                  </a:lnTo>
                  <a:lnTo>
                    <a:pt x="142508" y="68475"/>
                  </a:lnTo>
                  <a:lnTo>
                    <a:pt x="132718" y="84398"/>
                  </a:lnTo>
                  <a:lnTo>
                    <a:pt x="128946" y="108786"/>
                  </a:lnTo>
                  <a:lnTo>
                    <a:pt x="128946" y="148046"/>
                  </a:lnTo>
                  <a:lnTo>
                    <a:pt x="132718" y="172431"/>
                  </a:lnTo>
                  <a:lnTo>
                    <a:pt x="142508" y="188351"/>
                  </a:lnTo>
                  <a:lnTo>
                    <a:pt x="156030" y="197017"/>
                  </a:lnTo>
                  <a:lnTo>
                    <a:pt x="170996" y="199637"/>
                  </a:lnTo>
                  <a:lnTo>
                    <a:pt x="189999" y="195270"/>
                  </a:lnTo>
                  <a:lnTo>
                    <a:pt x="202775" y="184462"/>
                  </a:lnTo>
                  <a:lnTo>
                    <a:pt x="206192" y="177766"/>
                  </a:lnTo>
                  <a:lnTo>
                    <a:pt x="170996" y="177766"/>
                  </a:lnTo>
                  <a:lnTo>
                    <a:pt x="163848" y="176395"/>
                  </a:lnTo>
                  <a:lnTo>
                    <a:pt x="157961" y="172263"/>
                  </a:lnTo>
                  <a:lnTo>
                    <a:pt x="153965" y="165345"/>
                  </a:lnTo>
                  <a:lnTo>
                    <a:pt x="152493" y="155615"/>
                  </a:lnTo>
                  <a:lnTo>
                    <a:pt x="152493" y="134584"/>
                  </a:lnTo>
                  <a:lnTo>
                    <a:pt x="153894" y="133181"/>
                  </a:lnTo>
                  <a:lnTo>
                    <a:pt x="211637" y="133181"/>
                  </a:lnTo>
                  <a:lnTo>
                    <a:pt x="213041" y="132060"/>
                  </a:lnTo>
                  <a:lnTo>
                    <a:pt x="213041" y="112433"/>
                  </a:lnTo>
                  <a:lnTo>
                    <a:pt x="153894" y="112433"/>
                  </a:lnTo>
                  <a:lnTo>
                    <a:pt x="152493" y="111029"/>
                  </a:lnTo>
                  <a:lnTo>
                    <a:pt x="152493" y="101217"/>
                  </a:lnTo>
                  <a:lnTo>
                    <a:pt x="153965" y="91483"/>
                  </a:lnTo>
                  <a:lnTo>
                    <a:pt x="157961" y="84563"/>
                  </a:lnTo>
                  <a:lnTo>
                    <a:pt x="163848" y="80431"/>
                  </a:lnTo>
                  <a:lnTo>
                    <a:pt x="170996" y="79060"/>
                  </a:lnTo>
                  <a:lnTo>
                    <a:pt x="205988" y="79060"/>
                  </a:lnTo>
                  <a:lnTo>
                    <a:pt x="199481" y="68475"/>
                  </a:lnTo>
                  <a:lnTo>
                    <a:pt x="185961" y="59809"/>
                  </a:lnTo>
                  <a:lnTo>
                    <a:pt x="170996" y="57189"/>
                  </a:lnTo>
                  <a:close/>
                </a:path>
                <a:path w="1165225" h="295275">
                  <a:moveTo>
                    <a:pt x="210240" y="151691"/>
                  </a:moveTo>
                  <a:lnTo>
                    <a:pt x="190052" y="151691"/>
                  </a:lnTo>
                  <a:lnTo>
                    <a:pt x="189494" y="154212"/>
                  </a:lnTo>
                  <a:lnTo>
                    <a:pt x="189217" y="158982"/>
                  </a:lnTo>
                  <a:lnTo>
                    <a:pt x="187512" y="166884"/>
                  </a:lnTo>
                  <a:lnTo>
                    <a:pt x="183575" y="172790"/>
                  </a:lnTo>
                  <a:lnTo>
                    <a:pt x="177903" y="176487"/>
                  </a:lnTo>
                  <a:lnTo>
                    <a:pt x="170996" y="177766"/>
                  </a:lnTo>
                  <a:lnTo>
                    <a:pt x="206192" y="177766"/>
                  </a:lnTo>
                  <a:lnTo>
                    <a:pt x="209821" y="170657"/>
                  </a:lnTo>
                  <a:lnTo>
                    <a:pt x="211637" y="157297"/>
                  </a:lnTo>
                  <a:lnTo>
                    <a:pt x="211359" y="153089"/>
                  </a:lnTo>
                  <a:lnTo>
                    <a:pt x="210240" y="151691"/>
                  </a:lnTo>
                  <a:close/>
                </a:path>
                <a:path w="1165225" h="295275">
                  <a:moveTo>
                    <a:pt x="205988" y="79060"/>
                  </a:moveTo>
                  <a:lnTo>
                    <a:pt x="170996" y="79060"/>
                  </a:lnTo>
                  <a:lnTo>
                    <a:pt x="178142" y="80431"/>
                  </a:lnTo>
                  <a:lnTo>
                    <a:pt x="184027" y="84563"/>
                  </a:lnTo>
                  <a:lnTo>
                    <a:pt x="188022" y="91483"/>
                  </a:lnTo>
                  <a:lnTo>
                    <a:pt x="189494" y="101217"/>
                  </a:lnTo>
                  <a:lnTo>
                    <a:pt x="189494" y="111029"/>
                  </a:lnTo>
                  <a:lnTo>
                    <a:pt x="188090" y="112433"/>
                  </a:lnTo>
                  <a:lnTo>
                    <a:pt x="213041" y="112433"/>
                  </a:lnTo>
                  <a:lnTo>
                    <a:pt x="213041" y="108786"/>
                  </a:lnTo>
                  <a:lnTo>
                    <a:pt x="209270" y="84398"/>
                  </a:lnTo>
                  <a:lnTo>
                    <a:pt x="205988" y="79060"/>
                  </a:lnTo>
                  <a:close/>
                </a:path>
                <a:path w="1165225" h="295275">
                  <a:moveTo>
                    <a:pt x="42047" y="57189"/>
                  </a:moveTo>
                  <a:lnTo>
                    <a:pt x="27080" y="59809"/>
                  </a:lnTo>
                  <a:lnTo>
                    <a:pt x="13559" y="68475"/>
                  </a:lnTo>
                  <a:lnTo>
                    <a:pt x="3770" y="84398"/>
                  </a:lnTo>
                  <a:lnTo>
                    <a:pt x="0" y="108786"/>
                  </a:lnTo>
                  <a:lnTo>
                    <a:pt x="0" y="148046"/>
                  </a:lnTo>
                  <a:lnTo>
                    <a:pt x="3770" y="172431"/>
                  </a:lnTo>
                  <a:lnTo>
                    <a:pt x="13559" y="188351"/>
                  </a:lnTo>
                  <a:lnTo>
                    <a:pt x="27080" y="197017"/>
                  </a:lnTo>
                  <a:lnTo>
                    <a:pt x="42047" y="199637"/>
                  </a:lnTo>
                  <a:lnTo>
                    <a:pt x="57013" y="197017"/>
                  </a:lnTo>
                  <a:lnTo>
                    <a:pt x="70534" y="188351"/>
                  </a:lnTo>
                  <a:lnTo>
                    <a:pt x="77042" y="177766"/>
                  </a:lnTo>
                  <a:lnTo>
                    <a:pt x="42047" y="177766"/>
                  </a:lnTo>
                  <a:lnTo>
                    <a:pt x="35726" y="176697"/>
                  </a:lnTo>
                  <a:lnTo>
                    <a:pt x="29748" y="172999"/>
                  </a:lnTo>
                  <a:lnTo>
                    <a:pt x="25294" y="165935"/>
                  </a:lnTo>
                  <a:lnTo>
                    <a:pt x="23547" y="154771"/>
                  </a:lnTo>
                  <a:lnTo>
                    <a:pt x="23547" y="102057"/>
                  </a:lnTo>
                  <a:lnTo>
                    <a:pt x="25294" y="90892"/>
                  </a:lnTo>
                  <a:lnTo>
                    <a:pt x="29748" y="83828"/>
                  </a:lnTo>
                  <a:lnTo>
                    <a:pt x="35726" y="80129"/>
                  </a:lnTo>
                  <a:lnTo>
                    <a:pt x="42047" y="79060"/>
                  </a:lnTo>
                  <a:lnTo>
                    <a:pt x="77041" y="79060"/>
                  </a:lnTo>
                  <a:lnTo>
                    <a:pt x="70534" y="68475"/>
                  </a:lnTo>
                  <a:lnTo>
                    <a:pt x="57013" y="59809"/>
                  </a:lnTo>
                  <a:lnTo>
                    <a:pt x="42047" y="57189"/>
                  </a:lnTo>
                  <a:close/>
                </a:path>
                <a:path w="1165225" h="295275">
                  <a:moveTo>
                    <a:pt x="77041" y="79060"/>
                  </a:moveTo>
                  <a:lnTo>
                    <a:pt x="42047" y="79060"/>
                  </a:lnTo>
                  <a:lnTo>
                    <a:pt x="48366" y="80129"/>
                  </a:lnTo>
                  <a:lnTo>
                    <a:pt x="54344" y="83828"/>
                  </a:lnTo>
                  <a:lnTo>
                    <a:pt x="58799" y="90892"/>
                  </a:lnTo>
                  <a:lnTo>
                    <a:pt x="60547" y="102057"/>
                  </a:lnTo>
                  <a:lnTo>
                    <a:pt x="60547" y="154771"/>
                  </a:lnTo>
                  <a:lnTo>
                    <a:pt x="58799" y="165935"/>
                  </a:lnTo>
                  <a:lnTo>
                    <a:pt x="54344" y="172999"/>
                  </a:lnTo>
                  <a:lnTo>
                    <a:pt x="48366" y="176697"/>
                  </a:lnTo>
                  <a:lnTo>
                    <a:pt x="42047" y="177766"/>
                  </a:lnTo>
                  <a:lnTo>
                    <a:pt x="77042" y="177766"/>
                  </a:lnTo>
                  <a:lnTo>
                    <a:pt x="80323" y="172431"/>
                  </a:lnTo>
                  <a:lnTo>
                    <a:pt x="84094" y="148046"/>
                  </a:lnTo>
                  <a:lnTo>
                    <a:pt x="84094" y="108786"/>
                  </a:lnTo>
                  <a:lnTo>
                    <a:pt x="80323" y="84398"/>
                  </a:lnTo>
                  <a:lnTo>
                    <a:pt x="77041" y="79060"/>
                  </a:lnTo>
                  <a:close/>
                </a:path>
                <a:path w="1165225" h="295275">
                  <a:moveTo>
                    <a:pt x="1156254" y="223013"/>
                  </a:moveTo>
                  <a:lnTo>
                    <a:pt x="1144021" y="223013"/>
                  </a:lnTo>
                  <a:lnTo>
                    <a:pt x="1144021" y="226486"/>
                  </a:lnTo>
                  <a:lnTo>
                    <a:pt x="1152288" y="226486"/>
                  </a:lnTo>
                  <a:lnTo>
                    <a:pt x="1152288" y="290643"/>
                  </a:lnTo>
                  <a:lnTo>
                    <a:pt x="1144021" y="290643"/>
                  </a:lnTo>
                  <a:lnTo>
                    <a:pt x="1144021" y="294119"/>
                  </a:lnTo>
                  <a:lnTo>
                    <a:pt x="1156254" y="294119"/>
                  </a:lnTo>
                  <a:lnTo>
                    <a:pt x="1156254" y="223013"/>
                  </a:lnTo>
                  <a:close/>
                </a:path>
                <a:path w="1165225" h="295275">
                  <a:moveTo>
                    <a:pt x="1085524" y="246071"/>
                  </a:moveTo>
                  <a:lnTo>
                    <a:pt x="1077097" y="246071"/>
                  </a:lnTo>
                  <a:lnTo>
                    <a:pt x="1077097" y="280115"/>
                  </a:lnTo>
                  <a:lnTo>
                    <a:pt x="1084728" y="288495"/>
                  </a:lnTo>
                  <a:lnTo>
                    <a:pt x="1087702" y="288495"/>
                  </a:lnTo>
                  <a:lnTo>
                    <a:pt x="1089289" y="288066"/>
                  </a:lnTo>
                  <a:lnTo>
                    <a:pt x="1091769" y="286359"/>
                  </a:lnTo>
                  <a:lnTo>
                    <a:pt x="1092829" y="285269"/>
                  </a:lnTo>
                  <a:lnTo>
                    <a:pt x="1093708" y="283947"/>
                  </a:lnTo>
                  <a:lnTo>
                    <a:pt x="1102307" y="283947"/>
                  </a:lnTo>
                  <a:lnTo>
                    <a:pt x="1102307" y="280059"/>
                  </a:lnTo>
                  <a:lnTo>
                    <a:pt x="1088336" y="280059"/>
                  </a:lnTo>
                  <a:lnTo>
                    <a:pt x="1087318" y="279620"/>
                  </a:lnTo>
                  <a:lnTo>
                    <a:pt x="1085884" y="277855"/>
                  </a:lnTo>
                  <a:lnTo>
                    <a:pt x="1085524" y="276642"/>
                  </a:lnTo>
                  <a:lnTo>
                    <a:pt x="1085524" y="246071"/>
                  </a:lnTo>
                  <a:close/>
                </a:path>
                <a:path w="1165225" h="295275">
                  <a:moveTo>
                    <a:pt x="1102307" y="283947"/>
                  </a:moveTo>
                  <a:lnTo>
                    <a:pt x="1093877" y="283947"/>
                  </a:lnTo>
                  <a:lnTo>
                    <a:pt x="1093877" y="287999"/>
                  </a:lnTo>
                  <a:lnTo>
                    <a:pt x="1102307" y="287999"/>
                  </a:lnTo>
                  <a:lnTo>
                    <a:pt x="1102307" y="283947"/>
                  </a:lnTo>
                  <a:close/>
                </a:path>
                <a:path w="1165225" h="295275">
                  <a:moveTo>
                    <a:pt x="1102307" y="246071"/>
                  </a:moveTo>
                  <a:lnTo>
                    <a:pt x="1093877" y="246071"/>
                  </a:lnTo>
                  <a:lnTo>
                    <a:pt x="1093772" y="276642"/>
                  </a:lnTo>
                  <a:lnTo>
                    <a:pt x="1093574" y="277580"/>
                  </a:lnTo>
                  <a:lnTo>
                    <a:pt x="1092358" y="279562"/>
                  </a:lnTo>
                  <a:lnTo>
                    <a:pt x="1091256" y="280059"/>
                  </a:lnTo>
                  <a:lnTo>
                    <a:pt x="1102307" y="280059"/>
                  </a:lnTo>
                  <a:lnTo>
                    <a:pt x="1102307" y="246071"/>
                  </a:lnTo>
                  <a:close/>
                </a:path>
                <a:path w="1165225" h="295275">
                  <a:moveTo>
                    <a:pt x="1018800" y="229116"/>
                  </a:moveTo>
                  <a:lnTo>
                    <a:pt x="1010370" y="229116"/>
                  </a:lnTo>
                  <a:lnTo>
                    <a:pt x="1010370" y="287999"/>
                  </a:lnTo>
                  <a:lnTo>
                    <a:pt x="1018800" y="287999"/>
                  </a:lnTo>
                  <a:lnTo>
                    <a:pt x="1018905" y="257427"/>
                  </a:lnTo>
                  <a:lnTo>
                    <a:pt x="1019103" y="256490"/>
                  </a:lnTo>
                  <a:lnTo>
                    <a:pt x="1020316" y="254505"/>
                  </a:lnTo>
                  <a:lnTo>
                    <a:pt x="1021419" y="254011"/>
                  </a:lnTo>
                  <a:lnTo>
                    <a:pt x="1035583" y="254011"/>
                  </a:lnTo>
                  <a:lnTo>
                    <a:pt x="1035337" y="252371"/>
                  </a:lnTo>
                  <a:lnTo>
                    <a:pt x="1034475" y="250125"/>
                  </a:lnTo>
                  <a:lnTo>
                    <a:pt x="1018800" y="250125"/>
                  </a:lnTo>
                  <a:lnTo>
                    <a:pt x="1018800" y="229116"/>
                  </a:lnTo>
                  <a:close/>
                </a:path>
                <a:path w="1165225" h="295275">
                  <a:moveTo>
                    <a:pt x="1035583" y="254011"/>
                  </a:moveTo>
                  <a:lnTo>
                    <a:pt x="1024340" y="254011"/>
                  </a:lnTo>
                  <a:lnTo>
                    <a:pt x="1025359" y="254452"/>
                  </a:lnTo>
                  <a:lnTo>
                    <a:pt x="1026793" y="256217"/>
                  </a:lnTo>
                  <a:lnTo>
                    <a:pt x="1027153" y="257427"/>
                  </a:lnTo>
                  <a:lnTo>
                    <a:pt x="1027153" y="287999"/>
                  </a:lnTo>
                  <a:lnTo>
                    <a:pt x="1035583" y="287999"/>
                  </a:lnTo>
                  <a:lnTo>
                    <a:pt x="1035583" y="254011"/>
                  </a:lnTo>
                  <a:close/>
                </a:path>
                <a:path w="1165225" h="295275">
                  <a:moveTo>
                    <a:pt x="1027949" y="245577"/>
                  </a:moveTo>
                  <a:lnTo>
                    <a:pt x="1024972" y="245577"/>
                  </a:lnTo>
                  <a:lnTo>
                    <a:pt x="1023388" y="246004"/>
                  </a:lnTo>
                  <a:lnTo>
                    <a:pt x="1020911" y="247710"/>
                  </a:lnTo>
                  <a:lnTo>
                    <a:pt x="1019846" y="248800"/>
                  </a:lnTo>
                  <a:lnTo>
                    <a:pt x="1018969" y="250125"/>
                  </a:lnTo>
                  <a:lnTo>
                    <a:pt x="1034475" y="250125"/>
                  </a:lnTo>
                  <a:lnTo>
                    <a:pt x="1027949" y="245577"/>
                  </a:lnTo>
                  <a:close/>
                </a:path>
                <a:path w="1165225" h="295275">
                  <a:moveTo>
                    <a:pt x="962126" y="237056"/>
                  </a:moveTo>
                  <a:lnTo>
                    <a:pt x="953695" y="237056"/>
                  </a:lnTo>
                  <a:lnTo>
                    <a:pt x="953695" y="287999"/>
                  </a:lnTo>
                  <a:lnTo>
                    <a:pt x="962126" y="287999"/>
                  </a:lnTo>
                  <a:lnTo>
                    <a:pt x="962126" y="237056"/>
                  </a:lnTo>
                  <a:close/>
                </a:path>
                <a:path w="1165225" h="295275">
                  <a:moveTo>
                    <a:pt x="971878" y="229116"/>
                  </a:moveTo>
                  <a:lnTo>
                    <a:pt x="943940" y="229116"/>
                  </a:lnTo>
                  <a:lnTo>
                    <a:pt x="943940" y="237056"/>
                  </a:lnTo>
                  <a:lnTo>
                    <a:pt x="971878" y="237056"/>
                  </a:lnTo>
                  <a:lnTo>
                    <a:pt x="971878" y="229116"/>
                  </a:lnTo>
                  <a:close/>
                </a:path>
                <a:path w="1165225" h="295275">
                  <a:moveTo>
                    <a:pt x="903593" y="223013"/>
                  </a:moveTo>
                  <a:lnTo>
                    <a:pt x="891363" y="223013"/>
                  </a:lnTo>
                  <a:lnTo>
                    <a:pt x="891363" y="294119"/>
                  </a:lnTo>
                  <a:lnTo>
                    <a:pt x="903593" y="294119"/>
                  </a:lnTo>
                  <a:lnTo>
                    <a:pt x="903593" y="290399"/>
                  </a:lnTo>
                  <a:lnTo>
                    <a:pt x="895578" y="290399"/>
                  </a:lnTo>
                  <a:lnTo>
                    <a:pt x="895578" y="226733"/>
                  </a:lnTo>
                  <a:lnTo>
                    <a:pt x="903593" y="226733"/>
                  </a:lnTo>
                  <a:lnTo>
                    <a:pt x="903593" y="223013"/>
                  </a:lnTo>
                  <a:close/>
                </a:path>
                <a:path w="1165225" h="295275">
                  <a:moveTo>
                    <a:pt x="822236" y="223310"/>
                  </a:moveTo>
                  <a:lnTo>
                    <a:pt x="811052" y="223310"/>
                  </a:lnTo>
                  <a:lnTo>
                    <a:pt x="797901" y="258452"/>
                  </a:lnTo>
                  <a:lnTo>
                    <a:pt x="796071" y="276951"/>
                  </a:lnTo>
                  <a:lnTo>
                    <a:pt x="796199" y="279896"/>
                  </a:lnTo>
                  <a:lnTo>
                    <a:pt x="796331" y="281125"/>
                  </a:lnTo>
                  <a:lnTo>
                    <a:pt x="796528" y="282106"/>
                  </a:lnTo>
                  <a:lnTo>
                    <a:pt x="796660" y="283152"/>
                  </a:lnTo>
                  <a:lnTo>
                    <a:pt x="796874" y="284038"/>
                  </a:lnTo>
                  <a:lnTo>
                    <a:pt x="797460" y="285478"/>
                  </a:lnTo>
                  <a:lnTo>
                    <a:pt x="797867" y="286227"/>
                  </a:lnTo>
                  <a:lnTo>
                    <a:pt x="798391" y="287013"/>
                  </a:lnTo>
                  <a:lnTo>
                    <a:pt x="799702" y="289110"/>
                  </a:lnTo>
                  <a:lnTo>
                    <a:pt x="801434" y="290758"/>
                  </a:lnTo>
                  <a:lnTo>
                    <a:pt x="805751" y="293182"/>
                  </a:lnTo>
                  <a:lnTo>
                    <a:pt x="808203" y="293787"/>
                  </a:lnTo>
                  <a:lnTo>
                    <a:pt x="813699" y="293787"/>
                  </a:lnTo>
                  <a:lnTo>
                    <a:pt x="825105" y="283773"/>
                  </a:lnTo>
                  <a:lnTo>
                    <a:pt x="809644" y="283773"/>
                  </a:lnTo>
                  <a:lnTo>
                    <a:pt x="808498" y="283316"/>
                  </a:lnTo>
                  <a:lnTo>
                    <a:pt x="806536" y="281485"/>
                  </a:lnTo>
                  <a:lnTo>
                    <a:pt x="806046" y="280275"/>
                  </a:lnTo>
                  <a:lnTo>
                    <a:pt x="806106" y="264160"/>
                  </a:lnTo>
                  <a:lnTo>
                    <a:pt x="806536" y="263099"/>
                  </a:lnTo>
                  <a:lnTo>
                    <a:pt x="808498" y="261265"/>
                  </a:lnTo>
                  <a:lnTo>
                    <a:pt x="809644" y="260805"/>
                  </a:lnTo>
                  <a:lnTo>
                    <a:pt x="825359" y="260805"/>
                  </a:lnTo>
                  <a:lnTo>
                    <a:pt x="825258" y="260233"/>
                  </a:lnTo>
                  <a:lnTo>
                    <a:pt x="819476" y="252854"/>
                  </a:lnTo>
                  <a:lnTo>
                    <a:pt x="811052" y="252854"/>
                  </a:lnTo>
                  <a:lnTo>
                    <a:pt x="810853" y="252660"/>
                  </a:lnTo>
                  <a:lnTo>
                    <a:pt x="822236" y="223310"/>
                  </a:lnTo>
                  <a:close/>
                </a:path>
                <a:path w="1165225" h="295275">
                  <a:moveTo>
                    <a:pt x="825359" y="260805"/>
                  </a:moveTo>
                  <a:lnTo>
                    <a:pt x="812258" y="260805"/>
                  </a:lnTo>
                  <a:lnTo>
                    <a:pt x="813404" y="261265"/>
                  </a:lnTo>
                  <a:lnTo>
                    <a:pt x="815369" y="263099"/>
                  </a:lnTo>
                  <a:lnTo>
                    <a:pt x="815799" y="264160"/>
                  </a:lnTo>
                  <a:lnTo>
                    <a:pt x="815859" y="280275"/>
                  </a:lnTo>
                  <a:lnTo>
                    <a:pt x="815369" y="281485"/>
                  </a:lnTo>
                  <a:lnTo>
                    <a:pt x="813404" y="283316"/>
                  </a:lnTo>
                  <a:lnTo>
                    <a:pt x="812258" y="283773"/>
                  </a:lnTo>
                  <a:lnTo>
                    <a:pt x="825105" y="283773"/>
                  </a:lnTo>
                  <a:lnTo>
                    <a:pt x="825831" y="276951"/>
                  </a:lnTo>
                  <a:lnTo>
                    <a:pt x="825707" y="264308"/>
                  </a:lnTo>
                  <a:lnTo>
                    <a:pt x="825604" y="262672"/>
                  </a:lnTo>
                  <a:lnTo>
                    <a:pt x="825434" y="261265"/>
                  </a:lnTo>
                  <a:lnTo>
                    <a:pt x="825359" y="260805"/>
                  </a:lnTo>
                  <a:close/>
                </a:path>
                <a:path w="1165225" h="295275">
                  <a:moveTo>
                    <a:pt x="817032" y="251973"/>
                  </a:moveTo>
                  <a:lnTo>
                    <a:pt x="814156" y="251973"/>
                  </a:lnTo>
                  <a:lnTo>
                    <a:pt x="813258" y="252054"/>
                  </a:lnTo>
                  <a:lnTo>
                    <a:pt x="811844" y="252397"/>
                  </a:lnTo>
                  <a:lnTo>
                    <a:pt x="811377" y="252596"/>
                  </a:lnTo>
                  <a:lnTo>
                    <a:pt x="811052" y="252854"/>
                  </a:lnTo>
                  <a:lnTo>
                    <a:pt x="819476" y="252854"/>
                  </a:lnTo>
                  <a:lnTo>
                    <a:pt x="818668" y="252397"/>
                  </a:lnTo>
                  <a:lnTo>
                    <a:pt x="817032" y="251973"/>
                  </a:lnTo>
                  <a:close/>
                </a:path>
                <a:path w="1165225" h="295275">
                  <a:moveTo>
                    <a:pt x="741664" y="233912"/>
                  </a:moveTo>
                  <a:lnTo>
                    <a:pt x="731657" y="233912"/>
                  </a:lnTo>
                  <a:lnTo>
                    <a:pt x="731657" y="293198"/>
                  </a:lnTo>
                  <a:lnTo>
                    <a:pt x="741664" y="293198"/>
                  </a:lnTo>
                  <a:lnTo>
                    <a:pt x="741664" y="233912"/>
                  </a:lnTo>
                  <a:close/>
                </a:path>
                <a:path w="1165225" h="295275">
                  <a:moveTo>
                    <a:pt x="741664" y="223310"/>
                  </a:moveTo>
                  <a:lnTo>
                    <a:pt x="731657" y="223310"/>
                  </a:lnTo>
                  <a:lnTo>
                    <a:pt x="721645" y="230672"/>
                  </a:lnTo>
                  <a:lnTo>
                    <a:pt x="721645" y="241273"/>
                  </a:lnTo>
                  <a:lnTo>
                    <a:pt x="731657" y="233912"/>
                  </a:lnTo>
                  <a:lnTo>
                    <a:pt x="741664" y="233912"/>
                  </a:lnTo>
                  <a:lnTo>
                    <a:pt x="741664" y="223310"/>
                  </a:lnTo>
                  <a:close/>
                </a:path>
                <a:path w="1165225" h="295275">
                  <a:moveTo>
                    <a:pt x="683281" y="283184"/>
                  </a:moveTo>
                  <a:lnTo>
                    <a:pt x="673275" y="283184"/>
                  </a:lnTo>
                  <a:lnTo>
                    <a:pt x="673275" y="293196"/>
                  </a:lnTo>
                  <a:lnTo>
                    <a:pt x="683281" y="293196"/>
                  </a:lnTo>
                  <a:lnTo>
                    <a:pt x="683281" y="283184"/>
                  </a:lnTo>
                  <a:close/>
                </a:path>
                <a:path w="1165225" h="295275">
                  <a:moveTo>
                    <a:pt x="625523" y="232732"/>
                  </a:moveTo>
                  <a:lnTo>
                    <a:pt x="612922" y="232732"/>
                  </a:lnTo>
                  <a:lnTo>
                    <a:pt x="613871" y="232980"/>
                  </a:lnTo>
                  <a:lnTo>
                    <a:pt x="615179" y="233963"/>
                  </a:lnTo>
                  <a:lnTo>
                    <a:pt x="616520" y="243972"/>
                  </a:lnTo>
                  <a:lnTo>
                    <a:pt x="616256" y="246526"/>
                  </a:lnTo>
                  <a:lnTo>
                    <a:pt x="615734" y="248014"/>
                  </a:lnTo>
                  <a:lnTo>
                    <a:pt x="596765" y="283773"/>
                  </a:lnTo>
                  <a:lnTo>
                    <a:pt x="596765" y="293198"/>
                  </a:lnTo>
                  <a:lnTo>
                    <a:pt x="626592" y="293198"/>
                  </a:lnTo>
                  <a:lnTo>
                    <a:pt x="626592" y="283184"/>
                  </a:lnTo>
                  <a:lnTo>
                    <a:pt x="608538" y="283184"/>
                  </a:lnTo>
                  <a:lnTo>
                    <a:pt x="624043" y="253315"/>
                  </a:lnTo>
                  <a:lnTo>
                    <a:pt x="626592" y="237938"/>
                  </a:lnTo>
                  <a:lnTo>
                    <a:pt x="626314" y="235712"/>
                  </a:lnTo>
                  <a:lnTo>
                    <a:pt x="625523" y="232732"/>
                  </a:lnTo>
                  <a:close/>
                </a:path>
                <a:path w="1165225" h="295275">
                  <a:moveTo>
                    <a:pt x="614392" y="222723"/>
                  </a:moveTo>
                  <a:lnTo>
                    <a:pt x="609686" y="222723"/>
                  </a:lnTo>
                  <a:lnTo>
                    <a:pt x="607721" y="223133"/>
                  </a:lnTo>
                  <a:lnTo>
                    <a:pt x="604058" y="224770"/>
                  </a:lnTo>
                  <a:lnTo>
                    <a:pt x="602488" y="225863"/>
                  </a:lnTo>
                  <a:lnTo>
                    <a:pt x="601179" y="227236"/>
                  </a:lnTo>
                  <a:lnTo>
                    <a:pt x="599807" y="228613"/>
                  </a:lnTo>
                  <a:lnTo>
                    <a:pt x="598726" y="230217"/>
                  </a:lnTo>
                  <a:lnTo>
                    <a:pt x="597157" y="233880"/>
                  </a:lnTo>
                  <a:lnTo>
                    <a:pt x="596791" y="235712"/>
                  </a:lnTo>
                  <a:lnTo>
                    <a:pt x="596765" y="243432"/>
                  </a:lnTo>
                  <a:lnTo>
                    <a:pt x="606775" y="243432"/>
                  </a:lnTo>
                  <a:lnTo>
                    <a:pt x="606868" y="235844"/>
                  </a:lnTo>
                  <a:lnTo>
                    <a:pt x="607216" y="234861"/>
                  </a:lnTo>
                  <a:lnTo>
                    <a:pt x="608981" y="233163"/>
                  </a:lnTo>
                  <a:lnTo>
                    <a:pt x="610174" y="232732"/>
                  </a:lnTo>
                  <a:lnTo>
                    <a:pt x="625523" y="232732"/>
                  </a:lnTo>
                  <a:lnTo>
                    <a:pt x="625203" y="231526"/>
                  </a:lnTo>
                  <a:lnTo>
                    <a:pt x="616634" y="223198"/>
                  </a:lnTo>
                  <a:lnTo>
                    <a:pt x="614392" y="222723"/>
                  </a:lnTo>
                  <a:close/>
                </a:path>
                <a:path w="1165225" h="295275">
                  <a:moveTo>
                    <a:pt x="544353" y="233912"/>
                  </a:moveTo>
                  <a:lnTo>
                    <a:pt x="534346" y="233912"/>
                  </a:lnTo>
                  <a:lnTo>
                    <a:pt x="534346" y="293198"/>
                  </a:lnTo>
                  <a:lnTo>
                    <a:pt x="544353" y="293198"/>
                  </a:lnTo>
                  <a:lnTo>
                    <a:pt x="544353" y="233912"/>
                  </a:lnTo>
                  <a:close/>
                </a:path>
                <a:path w="1165225" h="295275">
                  <a:moveTo>
                    <a:pt x="544353" y="223310"/>
                  </a:moveTo>
                  <a:lnTo>
                    <a:pt x="534346" y="223310"/>
                  </a:lnTo>
                  <a:lnTo>
                    <a:pt x="524334" y="230672"/>
                  </a:lnTo>
                  <a:lnTo>
                    <a:pt x="524334" y="241273"/>
                  </a:lnTo>
                  <a:lnTo>
                    <a:pt x="534346" y="233912"/>
                  </a:lnTo>
                  <a:lnTo>
                    <a:pt x="544353" y="233912"/>
                  </a:lnTo>
                  <a:lnTo>
                    <a:pt x="544353" y="223310"/>
                  </a:lnTo>
                  <a:close/>
                </a:path>
                <a:path w="1165225" h="295275">
                  <a:moveTo>
                    <a:pt x="476063" y="283184"/>
                  </a:moveTo>
                  <a:lnTo>
                    <a:pt x="466058" y="283184"/>
                  </a:lnTo>
                  <a:lnTo>
                    <a:pt x="466058" y="293196"/>
                  </a:lnTo>
                  <a:lnTo>
                    <a:pt x="476063" y="293196"/>
                  </a:lnTo>
                  <a:lnTo>
                    <a:pt x="476063" y="283184"/>
                  </a:lnTo>
                  <a:close/>
                </a:path>
                <a:path w="1165225" h="295275">
                  <a:moveTo>
                    <a:pt x="413017" y="233912"/>
                  </a:moveTo>
                  <a:lnTo>
                    <a:pt x="403010" y="233912"/>
                  </a:lnTo>
                  <a:lnTo>
                    <a:pt x="403010" y="293198"/>
                  </a:lnTo>
                  <a:lnTo>
                    <a:pt x="413017" y="293198"/>
                  </a:lnTo>
                  <a:lnTo>
                    <a:pt x="413017" y="233912"/>
                  </a:lnTo>
                  <a:close/>
                </a:path>
                <a:path w="1165225" h="295275">
                  <a:moveTo>
                    <a:pt x="413017" y="223310"/>
                  </a:moveTo>
                  <a:lnTo>
                    <a:pt x="403010" y="223310"/>
                  </a:lnTo>
                  <a:lnTo>
                    <a:pt x="393002" y="230672"/>
                  </a:lnTo>
                  <a:lnTo>
                    <a:pt x="393002" y="241273"/>
                  </a:lnTo>
                  <a:lnTo>
                    <a:pt x="403010" y="233912"/>
                  </a:lnTo>
                  <a:lnTo>
                    <a:pt x="413017" y="233912"/>
                  </a:lnTo>
                  <a:lnTo>
                    <a:pt x="413017" y="223310"/>
                  </a:lnTo>
                  <a:close/>
                </a:path>
                <a:path w="1165225" h="295275">
                  <a:moveTo>
                    <a:pt x="344383" y="232732"/>
                  </a:moveTo>
                  <a:lnTo>
                    <a:pt x="331781" y="232732"/>
                  </a:lnTo>
                  <a:lnTo>
                    <a:pt x="332729" y="232980"/>
                  </a:lnTo>
                  <a:lnTo>
                    <a:pt x="334037" y="233963"/>
                  </a:lnTo>
                  <a:lnTo>
                    <a:pt x="335379" y="243972"/>
                  </a:lnTo>
                  <a:lnTo>
                    <a:pt x="335118" y="246526"/>
                  </a:lnTo>
                  <a:lnTo>
                    <a:pt x="334592" y="248014"/>
                  </a:lnTo>
                  <a:lnTo>
                    <a:pt x="315624" y="283773"/>
                  </a:lnTo>
                  <a:lnTo>
                    <a:pt x="315624" y="293198"/>
                  </a:lnTo>
                  <a:lnTo>
                    <a:pt x="345451" y="293198"/>
                  </a:lnTo>
                  <a:lnTo>
                    <a:pt x="345451" y="283184"/>
                  </a:lnTo>
                  <a:lnTo>
                    <a:pt x="327400" y="283184"/>
                  </a:lnTo>
                  <a:lnTo>
                    <a:pt x="342903" y="253315"/>
                  </a:lnTo>
                  <a:lnTo>
                    <a:pt x="345451" y="237938"/>
                  </a:lnTo>
                  <a:lnTo>
                    <a:pt x="345177" y="235712"/>
                  </a:lnTo>
                  <a:lnTo>
                    <a:pt x="344383" y="232732"/>
                  </a:lnTo>
                  <a:close/>
                </a:path>
                <a:path w="1165225" h="295275">
                  <a:moveTo>
                    <a:pt x="333254" y="222723"/>
                  </a:moveTo>
                  <a:lnTo>
                    <a:pt x="328545" y="222723"/>
                  </a:lnTo>
                  <a:lnTo>
                    <a:pt x="326583" y="223133"/>
                  </a:lnTo>
                  <a:lnTo>
                    <a:pt x="322917" y="224770"/>
                  </a:lnTo>
                  <a:lnTo>
                    <a:pt x="321346" y="225863"/>
                  </a:lnTo>
                  <a:lnTo>
                    <a:pt x="320041" y="227236"/>
                  </a:lnTo>
                  <a:lnTo>
                    <a:pt x="318667" y="228613"/>
                  </a:lnTo>
                  <a:lnTo>
                    <a:pt x="317588" y="230217"/>
                  </a:lnTo>
                  <a:lnTo>
                    <a:pt x="316016" y="233880"/>
                  </a:lnTo>
                  <a:lnTo>
                    <a:pt x="315650" y="235712"/>
                  </a:lnTo>
                  <a:lnTo>
                    <a:pt x="315624" y="243432"/>
                  </a:lnTo>
                  <a:lnTo>
                    <a:pt x="325635" y="243432"/>
                  </a:lnTo>
                  <a:lnTo>
                    <a:pt x="325728" y="235844"/>
                  </a:lnTo>
                  <a:lnTo>
                    <a:pt x="326075" y="234861"/>
                  </a:lnTo>
                  <a:lnTo>
                    <a:pt x="327840" y="233163"/>
                  </a:lnTo>
                  <a:lnTo>
                    <a:pt x="329036" y="232732"/>
                  </a:lnTo>
                  <a:lnTo>
                    <a:pt x="344383" y="232732"/>
                  </a:lnTo>
                  <a:lnTo>
                    <a:pt x="344062" y="231526"/>
                  </a:lnTo>
                  <a:lnTo>
                    <a:pt x="335494" y="223198"/>
                  </a:lnTo>
                  <a:lnTo>
                    <a:pt x="333254" y="222723"/>
                  </a:lnTo>
                  <a:close/>
                </a:path>
                <a:path w="1165225" h="295275">
                  <a:moveTo>
                    <a:pt x="256620" y="222723"/>
                  </a:moveTo>
                  <a:lnTo>
                    <a:pt x="252694" y="222723"/>
                  </a:lnTo>
                  <a:lnTo>
                    <a:pt x="250813" y="223066"/>
                  </a:lnTo>
                  <a:lnTo>
                    <a:pt x="239795" y="281401"/>
                  </a:lnTo>
                  <a:lnTo>
                    <a:pt x="240151" y="283220"/>
                  </a:lnTo>
                  <a:lnTo>
                    <a:pt x="252694" y="293787"/>
                  </a:lnTo>
                  <a:lnTo>
                    <a:pt x="256620" y="293787"/>
                  </a:lnTo>
                  <a:lnTo>
                    <a:pt x="268915" y="283773"/>
                  </a:lnTo>
                  <a:lnTo>
                    <a:pt x="253218" y="283773"/>
                  </a:lnTo>
                  <a:lnTo>
                    <a:pt x="252040" y="283298"/>
                  </a:lnTo>
                  <a:lnTo>
                    <a:pt x="250210" y="281401"/>
                  </a:lnTo>
                  <a:lnTo>
                    <a:pt x="249753" y="280211"/>
                  </a:lnTo>
                  <a:lnTo>
                    <a:pt x="249753" y="236301"/>
                  </a:lnTo>
                  <a:lnTo>
                    <a:pt x="250210" y="235104"/>
                  </a:lnTo>
                  <a:lnTo>
                    <a:pt x="252040" y="233210"/>
                  </a:lnTo>
                  <a:lnTo>
                    <a:pt x="253218" y="232732"/>
                  </a:lnTo>
                  <a:lnTo>
                    <a:pt x="268913" y="232732"/>
                  </a:lnTo>
                  <a:lnTo>
                    <a:pt x="267526" y="229627"/>
                  </a:lnTo>
                  <a:lnTo>
                    <a:pt x="266432" y="228055"/>
                  </a:lnTo>
                  <a:lnTo>
                    <a:pt x="263681" y="225438"/>
                  </a:lnTo>
                  <a:lnTo>
                    <a:pt x="262096" y="224439"/>
                  </a:lnTo>
                  <a:lnTo>
                    <a:pt x="258500" y="223066"/>
                  </a:lnTo>
                  <a:lnTo>
                    <a:pt x="256620" y="222723"/>
                  </a:lnTo>
                  <a:close/>
                </a:path>
                <a:path w="1165225" h="295275">
                  <a:moveTo>
                    <a:pt x="268913" y="232732"/>
                  </a:moveTo>
                  <a:lnTo>
                    <a:pt x="256095" y="232732"/>
                  </a:lnTo>
                  <a:lnTo>
                    <a:pt x="257271" y="233210"/>
                  </a:lnTo>
                  <a:lnTo>
                    <a:pt x="259106" y="235104"/>
                  </a:lnTo>
                  <a:lnTo>
                    <a:pt x="259563" y="236301"/>
                  </a:lnTo>
                  <a:lnTo>
                    <a:pt x="259563" y="280211"/>
                  </a:lnTo>
                  <a:lnTo>
                    <a:pt x="259106" y="281401"/>
                  </a:lnTo>
                  <a:lnTo>
                    <a:pt x="257271" y="283298"/>
                  </a:lnTo>
                  <a:lnTo>
                    <a:pt x="256095" y="283773"/>
                  </a:lnTo>
                  <a:lnTo>
                    <a:pt x="268915" y="283773"/>
                  </a:lnTo>
                  <a:lnTo>
                    <a:pt x="269162" y="283220"/>
                  </a:lnTo>
                  <a:lnTo>
                    <a:pt x="269516" y="281401"/>
                  </a:lnTo>
                  <a:lnTo>
                    <a:pt x="269515" y="235104"/>
                  </a:lnTo>
                  <a:lnTo>
                    <a:pt x="269162" y="233291"/>
                  </a:lnTo>
                  <a:lnTo>
                    <a:pt x="268913" y="232732"/>
                  </a:lnTo>
                  <a:close/>
                </a:path>
                <a:path w="1165225" h="295275">
                  <a:moveTo>
                    <a:pt x="192618" y="232732"/>
                  </a:moveTo>
                  <a:lnTo>
                    <a:pt x="180017" y="232732"/>
                  </a:lnTo>
                  <a:lnTo>
                    <a:pt x="180966" y="232980"/>
                  </a:lnTo>
                  <a:lnTo>
                    <a:pt x="182272" y="233963"/>
                  </a:lnTo>
                  <a:lnTo>
                    <a:pt x="183615" y="243972"/>
                  </a:lnTo>
                  <a:lnTo>
                    <a:pt x="183351" y="246526"/>
                  </a:lnTo>
                  <a:lnTo>
                    <a:pt x="182829" y="248014"/>
                  </a:lnTo>
                  <a:lnTo>
                    <a:pt x="163860" y="283773"/>
                  </a:lnTo>
                  <a:lnTo>
                    <a:pt x="163860" y="293198"/>
                  </a:lnTo>
                  <a:lnTo>
                    <a:pt x="193687" y="293198"/>
                  </a:lnTo>
                  <a:lnTo>
                    <a:pt x="193687" y="283184"/>
                  </a:lnTo>
                  <a:lnTo>
                    <a:pt x="175633" y="283184"/>
                  </a:lnTo>
                  <a:lnTo>
                    <a:pt x="191138" y="253315"/>
                  </a:lnTo>
                  <a:lnTo>
                    <a:pt x="193687" y="237938"/>
                  </a:lnTo>
                  <a:lnTo>
                    <a:pt x="193409" y="235712"/>
                  </a:lnTo>
                  <a:lnTo>
                    <a:pt x="192618" y="232732"/>
                  </a:lnTo>
                  <a:close/>
                </a:path>
                <a:path w="1165225" h="295275">
                  <a:moveTo>
                    <a:pt x="181488" y="222723"/>
                  </a:moveTo>
                  <a:lnTo>
                    <a:pt x="176781" y="222723"/>
                  </a:lnTo>
                  <a:lnTo>
                    <a:pt x="174816" y="223133"/>
                  </a:lnTo>
                  <a:lnTo>
                    <a:pt x="171154" y="224770"/>
                  </a:lnTo>
                  <a:lnTo>
                    <a:pt x="169583" y="225863"/>
                  </a:lnTo>
                  <a:lnTo>
                    <a:pt x="168275" y="227236"/>
                  </a:lnTo>
                  <a:lnTo>
                    <a:pt x="166902" y="228613"/>
                  </a:lnTo>
                  <a:lnTo>
                    <a:pt x="165821" y="230217"/>
                  </a:lnTo>
                  <a:lnTo>
                    <a:pt x="164252" y="233880"/>
                  </a:lnTo>
                  <a:lnTo>
                    <a:pt x="163886" y="235712"/>
                  </a:lnTo>
                  <a:lnTo>
                    <a:pt x="163860" y="243432"/>
                  </a:lnTo>
                  <a:lnTo>
                    <a:pt x="173870" y="243432"/>
                  </a:lnTo>
                  <a:lnTo>
                    <a:pt x="173963" y="235844"/>
                  </a:lnTo>
                  <a:lnTo>
                    <a:pt x="174311" y="234861"/>
                  </a:lnTo>
                  <a:lnTo>
                    <a:pt x="176076" y="233163"/>
                  </a:lnTo>
                  <a:lnTo>
                    <a:pt x="177269" y="232732"/>
                  </a:lnTo>
                  <a:lnTo>
                    <a:pt x="192618" y="232732"/>
                  </a:lnTo>
                  <a:lnTo>
                    <a:pt x="192298" y="231526"/>
                  </a:lnTo>
                  <a:lnTo>
                    <a:pt x="183729" y="223198"/>
                  </a:lnTo>
                  <a:lnTo>
                    <a:pt x="181488" y="222723"/>
                  </a:lnTo>
                  <a:close/>
                </a:path>
              </a:pathLst>
            </a:custGeom>
            <a:solidFill>
              <a:srgbClr val="9A9A9A"/>
            </a:solidFill>
          </p:spPr>
          <p:txBody>
            <a:bodyPr wrap="square" lIns="0" tIns="0" rIns="0" bIns="0" rtlCol="0"/>
            <a:lstStyle/>
            <a:p>
              <a:endParaRPr/>
            </a:p>
          </p:txBody>
        </p:sp>
        <p:sp>
          <p:nvSpPr>
            <p:cNvPr id="8" name="object 8"/>
            <p:cNvSpPr/>
            <p:nvPr/>
          </p:nvSpPr>
          <p:spPr>
            <a:xfrm>
              <a:off x="7903648" y="478108"/>
              <a:ext cx="1002030" cy="85090"/>
            </a:xfrm>
            <a:custGeom>
              <a:avLst/>
              <a:gdLst/>
              <a:ahLst/>
              <a:cxnLst/>
              <a:rect l="l" t="t" r="r" b="b"/>
              <a:pathLst>
                <a:path w="1002029" h="85090">
                  <a:moveTo>
                    <a:pt x="1001535" y="0"/>
                  </a:moveTo>
                  <a:lnTo>
                    <a:pt x="0" y="0"/>
                  </a:lnTo>
                  <a:lnTo>
                    <a:pt x="0" y="84898"/>
                  </a:lnTo>
                  <a:lnTo>
                    <a:pt x="1001535" y="84898"/>
                  </a:lnTo>
                  <a:lnTo>
                    <a:pt x="1001535" y="0"/>
                  </a:lnTo>
                  <a:close/>
                </a:path>
              </a:pathLst>
            </a:custGeom>
            <a:solidFill>
              <a:srgbClr val="FFFFFF"/>
            </a:solidFill>
          </p:spPr>
          <p:txBody>
            <a:bodyPr wrap="square" lIns="0" tIns="0" rIns="0" bIns="0" rtlCol="0"/>
            <a:lstStyle/>
            <a:p>
              <a:endParaRPr/>
            </a:p>
          </p:txBody>
        </p:sp>
      </p:grpSp>
      <p:grpSp>
        <p:nvGrpSpPr>
          <p:cNvPr id="9" name="object 9"/>
          <p:cNvGrpSpPr/>
          <p:nvPr/>
        </p:nvGrpSpPr>
        <p:grpSpPr>
          <a:xfrm>
            <a:off x="250825" y="724486"/>
            <a:ext cx="4025900" cy="45720"/>
            <a:chOff x="250825" y="724486"/>
            <a:chExt cx="4025900" cy="45720"/>
          </a:xfrm>
        </p:grpSpPr>
        <p:sp>
          <p:nvSpPr>
            <p:cNvPr id="10" name="object 10"/>
            <p:cNvSpPr/>
            <p:nvPr/>
          </p:nvSpPr>
          <p:spPr>
            <a:xfrm>
              <a:off x="250825" y="724488"/>
              <a:ext cx="1343025" cy="45720"/>
            </a:xfrm>
            <a:custGeom>
              <a:avLst/>
              <a:gdLst/>
              <a:ahLst/>
              <a:cxnLst/>
              <a:rect l="l" t="t" r="r" b="b"/>
              <a:pathLst>
                <a:path w="1343025" h="45720">
                  <a:moveTo>
                    <a:pt x="1342800" y="0"/>
                  </a:moveTo>
                  <a:lnTo>
                    <a:pt x="0" y="0"/>
                  </a:lnTo>
                  <a:lnTo>
                    <a:pt x="0" y="45718"/>
                  </a:lnTo>
                  <a:lnTo>
                    <a:pt x="1342800" y="45718"/>
                  </a:lnTo>
                  <a:lnTo>
                    <a:pt x="1342800" y="0"/>
                  </a:lnTo>
                  <a:close/>
                </a:path>
              </a:pathLst>
            </a:custGeom>
            <a:solidFill>
              <a:srgbClr val="8FAADC"/>
            </a:solidFill>
          </p:spPr>
          <p:txBody>
            <a:bodyPr wrap="square" lIns="0" tIns="0" rIns="0" bIns="0" rtlCol="0"/>
            <a:lstStyle/>
            <a:p>
              <a:endParaRPr/>
            </a:p>
          </p:txBody>
        </p:sp>
        <p:sp>
          <p:nvSpPr>
            <p:cNvPr id="11" name="object 11"/>
            <p:cNvSpPr/>
            <p:nvPr/>
          </p:nvSpPr>
          <p:spPr>
            <a:xfrm>
              <a:off x="1593625" y="724486"/>
              <a:ext cx="1343025" cy="45720"/>
            </a:xfrm>
            <a:custGeom>
              <a:avLst/>
              <a:gdLst/>
              <a:ahLst/>
              <a:cxnLst/>
              <a:rect l="l" t="t" r="r" b="b"/>
              <a:pathLst>
                <a:path w="1343025" h="45720">
                  <a:moveTo>
                    <a:pt x="1342800" y="0"/>
                  </a:moveTo>
                  <a:lnTo>
                    <a:pt x="0" y="0"/>
                  </a:lnTo>
                  <a:lnTo>
                    <a:pt x="0" y="45718"/>
                  </a:lnTo>
                  <a:lnTo>
                    <a:pt x="1342800" y="45718"/>
                  </a:lnTo>
                  <a:lnTo>
                    <a:pt x="1342800" y="0"/>
                  </a:lnTo>
                  <a:close/>
                </a:path>
              </a:pathLst>
            </a:custGeom>
            <a:solidFill>
              <a:srgbClr val="5B9BD5"/>
            </a:solidFill>
          </p:spPr>
          <p:txBody>
            <a:bodyPr wrap="square" lIns="0" tIns="0" rIns="0" bIns="0" rtlCol="0"/>
            <a:lstStyle/>
            <a:p>
              <a:endParaRPr/>
            </a:p>
          </p:txBody>
        </p:sp>
        <p:sp>
          <p:nvSpPr>
            <p:cNvPr id="12" name="object 12"/>
            <p:cNvSpPr/>
            <p:nvPr/>
          </p:nvSpPr>
          <p:spPr>
            <a:xfrm>
              <a:off x="2933924" y="724488"/>
              <a:ext cx="1343025" cy="45720"/>
            </a:xfrm>
            <a:custGeom>
              <a:avLst/>
              <a:gdLst/>
              <a:ahLst/>
              <a:cxnLst/>
              <a:rect l="l" t="t" r="r" b="b"/>
              <a:pathLst>
                <a:path w="1343025" h="45720">
                  <a:moveTo>
                    <a:pt x="1342800" y="0"/>
                  </a:moveTo>
                  <a:lnTo>
                    <a:pt x="0" y="0"/>
                  </a:lnTo>
                  <a:lnTo>
                    <a:pt x="0" y="45718"/>
                  </a:lnTo>
                  <a:lnTo>
                    <a:pt x="1342800" y="45718"/>
                  </a:lnTo>
                  <a:lnTo>
                    <a:pt x="1342800" y="0"/>
                  </a:lnTo>
                  <a:close/>
                </a:path>
              </a:pathLst>
            </a:custGeom>
            <a:solidFill>
              <a:srgbClr val="0C43D3"/>
            </a:solidFill>
          </p:spPr>
          <p:txBody>
            <a:bodyPr wrap="square" lIns="0" tIns="0" rIns="0" bIns="0" rtlCol="0"/>
            <a:lstStyle/>
            <a:p>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84552" y="905763"/>
            <a:ext cx="746760" cy="269240"/>
          </a:xfrm>
          <a:prstGeom prst="rect">
            <a:avLst/>
          </a:prstGeom>
        </p:spPr>
        <p:txBody>
          <a:bodyPr vert="horz" wrap="square" lIns="0" tIns="12700" rIns="0" bIns="0" rtlCol="0">
            <a:spAutoFit/>
          </a:bodyPr>
          <a:lstStyle/>
          <a:p>
            <a:pPr marL="12700">
              <a:lnSpc>
                <a:spcPct val="100000"/>
              </a:lnSpc>
              <a:spcBef>
                <a:spcPts val="100"/>
              </a:spcBef>
            </a:pPr>
            <a:r>
              <a:rPr sz="1600" spc="-50" dirty="0">
                <a:latin typeface="Microsoft YaHei"/>
                <a:cs typeface="Microsoft YaHei"/>
              </a:rPr>
              <a:t>2023.02</a:t>
            </a:r>
            <a:endParaRPr sz="1600">
              <a:latin typeface="Microsoft YaHei"/>
              <a:cs typeface="Microsoft YaHei"/>
            </a:endParaRPr>
          </a:p>
        </p:txBody>
      </p:sp>
      <p:sp>
        <p:nvSpPr>
          <p:cNvPr id="3" name="object 3"/>
          <p:cNvSpPr txBox="1"/>
          <p:nvPr/>
        </p:nvSpPr>
        <p:spPr>
          <a:xfrm>
            <a:off x="1619322" y="905763"/>
            <a:ext cx="7429500" cy="3646804"/>
          </a:xfrm>
          <a:prstGeom prst="rect">
            <a:avLst/>
          </a:prstGeom>
        </p:spPr>
        <p:txBody>
          <a:bodyPr vert="horz" wrap="square" lIns="0" tIns="33019" rIns="0" bIns="0" rtlCol="0">
            <a:spAutoFit/>
          </a:bodyPr>
          <a:lstStyle/>
          <a:p>
            <a:pPr marL="12700" marR="5080">
              <a:lnSpc>
                <a:spcPts val="1800"/>
              </a:lnSpc>
              <a:spcBef>
                <a:spcPts val="259"/>
              </a:spcBef>
            </a:pPr>
            <a:r>
              <a:rPr sz="1600" spc="50" dirty="0">
                <a:latin typeface="Microsoft YaHei"/>
                <a:cs typeface="Microsoft YaHei"/>
              </a:rPr>
              <a:t>Googleס⚡</a:t>
            </a:r>
            <a:r>
              <a:rPr sz="1600" spc="400" dirty="0">
                <a:latin typeface="Microsoft YaHei"/>
                <a:cs typeface="Microsoft YaHei"/>
              </a:rPr>
              <a:t>鎇</a:t>
            </a:r>
            <a:r>
              <a:rPr sz="1600" spc="90" dirty="0">
                <a:latin typeface="Microsoft YaHei"/>
                <a:cs typeface="Microsoft YaHei"/>
              </a:rPr>
              <a:t>AIրBardց</a:t>
            </a:r>
            <a:r>
              <a:rPr sz="1600" spc="270" dirty="0">
                <a:latin typeface="Microsoft YaHei"/>
                <a:cs typeface="Microsoft YaHei"/>
              </a:rPr>
              <a:t>氦辐</a:t>
            </a:r>
            <a:r>
              <a:rPr sz="1600" spc="200" dirty="0">
                <a:latin typeface="Microsoft YaHei"/>
                <a:cs typeface="Microsoft YaHei"/>
              </a:rPr>
              <a:t>նLaMDA؅׵כמ׊גր</a:t>
            </a:r>
            <a:r>
              <a:rPr sz="1600" spc="415" dirty="0">
                <a:latin typeface="Microsoft YaHei"/>
                <a:cs typeface="Microsoft YaHei"/>
              </a:rPr>
              <a:t>㲔꽦</a:t>
            </a:r>
            <a:r>
              <a:rPr sz="1600" spc="400" dirty="0">
                <a:latin typeface="Microsoft YaHei"/>
                <a:cs typeface="Microsoft YaHei"/>
              </a:rPr>
              <a:t>氳⚡鎇㑔</a:t>
            </a:r>
            <a:r>
              <a:rPr sz="1600" spc="-1055" dirty="0">
                <a:latin typeface="Microsoft YaHei"/>
                <a:cs typeface="Microsoft YaHei"/>
              </a:rPr>
              <a:t>AIئ٭لتց</a:t>
            </a:r>
            <a:r>
              <a:rPr sz="1600" spc="175" dirty="0">
                <a:latin typeface="Microsoft YaHei"/>
                <a:cs typeface="Microsoft YaHei"/>
              </a:rPr>
              <a:t>泡䏲</a:t>
            </a:r>
            <a:r>
              <a:rPr sz="1600" spc="105" dirty="0">
                <a:latin typeface="Microsoft YaHei"/>
                <a:cs typeface="Microsoft YaHei"/>
              </a:rPr>
              <a:t>מBard؅</a:t>
            </a:r>
            <a:r>
              <a:rPr sz="1600" spc="495" dirty="0">
                <a:latin typeface="Microsoft YaHei"/>
                <a:cs typeface="Microsoft YaHei"/>
              </a:rPr>
              <a:t>磆</a:t>
            </a:r>
            <a:r>
              <a:rPr sz="1600" spc="140" dirty="0">
                <a:latin typeface="Microsoft YaHei"/>
                <a:cs typeface="Microsoft YaHei"/>
              </a:rPr>
              <a:t>☭׌׾Twitter</a:t>
            </a:r>
            <a:r>
              <a:rPr sz="1600" spc="380" dirty="0">
                <a:latin typeface="Microsoft YaHei"/>
                <a:cs typeface="Microsoft YaHei"/>
              </a:rPr>
              <a:t>䇶⼔מ鏰䗯㕔ֿ⻠</a:t>
            </a:r>
            <a:r>
              <a:rPr sz="1600" spc="370" dirty="0">
                <a:latin typeface="Microsoft YaHei"/>
                <a:cs typeface="Microsoft YaHei"/>
              </a:rPr>
              <a:t>ױ׿יַ׾סֿ</a:t>
            </a:r>
            <a:r>
              <a:rPr sz="1600" spc="380" dirty="0">
                <a:latin typeface="Microsoft YaHei"/>
                <a:cs typeface="Microsoft YaHei"/>
              </a:rPr>
              <a:t>釤</a:t>
            </a:r>
            <a:r>
              <a:rPr sz="1600" spc="360" dirty="0">
                <a:latin typeface="Microsoft YaHei"/>
                <a:cs typeface="Microsoft YaHei"/>
              </a:rPr>
              <a:t>ח־׾ն</a:t>
            </a:r>
            <a:endParaRPr sz="1600">
              <a:latin typeface="Microsoft YaHei"/>
              <a:cs typeface="Microsoft YaHei"/>
            </a:endParaRPr>
          </a:p>
          <a:p>
            <a:pPr marL="12700" marR="1685925">
              <a:lnSpc>
                <a:spcPts val="1700"/>
              </a:lnSpc>
              <a:spcBef>
                <a:spcPts val="1470"/>
              </a:spcBef>
            </a:pPr>
            <a:r>
              <a:rPr sz="1600" dirty="0">
                <a:latin typeface="Microsoft YaHei"/>
                <a:cs typeface="Microsoft YaHei"/>
              </a:rPr>
              <a:t>GoogleյAI</a:t>
            </a:r>
            <a:r>
              <a:rPr sz="1600" spc="445" dirty="0">
                <a:latin typeface="Microsoft YaHei"/>
                <a:cs typeface="Microsoft YaHei"/>
              </a:rPr>
              <a:t>榟䡗ؤ٤ط٤صמ꞊׌׾吾碟</a:t>
            </a:r>
            <a:r>
              <a:rPr sz="1600" spc="-300" dirty="0">
                <a:latin typeface="Microsoft YaHei"/>
                <a:cs typeface="Microsoft YaHei"/>
              </a:rPr>
              <a:t>ס؝ؕر٤ت؅</a:t>
            </a:r>
            <a:r>
              <a:rPr sz="1600" spc="445" dirty="0">
                <a:latin typeface="Microsoft YaHei"/>
                <a:cs typeface="Microsoft YaHei"/>
              </a:rPr>
              <a:t> 氦辐ն</a:t>
            </a:r>
            <a:r>
              <a:rPr sz="1600" spc="170" dirty="0">
                <a:latin typeface="Microsoft YaHei"/>
                <a:cs typeface="Microsoft YaHei"/>
              </a:rPr>
              <a:t> </a:t>
            </a:r>
            <a:r>
              <a:rPr sz="1600" spc="445" dirty="0">
                <a:latin typeface="Microsoft YaHei"/>
                <a:cs typeface="Microsoft YaHei"/>
              </a:rPr>
              <a:t>ր⯆⛼亠嫎؅ゖ؂׍냕</a:t>
            </a:r>
            <a:r>
              <a:rPr sz="1600" spc="420" dirty="0">
                <a:latin typeface="Microsoft YaHei"/>
                <a:cs typeface="Microsoft YaHei"/>
              </a:rPr>
              <a:t>⿁韬</a:t>
            </a:r>
            <a:r>
              <a:rPr sz="1600" spc="445" dirty="0">
                <a:latin typeface="Microsoft YaHei"/>
                <a:cs typeface="Microsoft YaHei"/>
              </a:rPr>
              <a:t>סؤ٤ط٤ص؅鍐❫ց׌׾亠ꄠ</a:t>
            </a:r>
            <a:r>
              <a:rPr sz="1600" spc="395" dirty="0">
                <a:latin typeface="Microsoft YaHei"/>
                <a:cs typeface="Microsoft YaHei"/>
              </a:rPr>
              <a:t>ն</a:t>
            </a:r>
            <a:endParaRPr sz="1600">
              <a:latin typeface="Microsoft YaHei"/>
              <a:cs typeface="Microsoft YaHei"/>
            </a:endParaRPr>
          </a:p>
          <a:p>
            <a:pPr marL="12700" marR="500380">
              <a:lnSpc>
                <a:spcPts val="1700"/>
              </a:lnSpc>
              <a:spcBef>
                <a:spcPts val="1595"/>
              </a:spcBef>
            </a:pPr>
            <a:r>
              <a:rPr sz="1600" spc="320" dirty="0">
                <a:latin typeface="Microsoft YaHei"/>
                <a:cs typeface="Microsoft YaHei"/>
              </a:rPr>
              <a:t>眦溿狒</a:t>
            </a:r>
            <a:r>
              <a:rPr sz="1600" spc="85" dirty="0">
                <a:latin typeface="Microsoft YaHei"/>
                <a:cs typeface="Microsoft YaHei"/>
              </a:rPr>
              <a:t>ز٭ّյStabel </a:t>
            </a:r>
            <a:r>
              <a:rPr sz="1600" dirty="0">
                <a:latin typeface="Microsoft YaHei"/>
                <a:cs typeface="Microsoft YaHei"/>
              </a:rPr>
              <a:t>DiffusionכImagenך</a:t>
            </a:r>
            <a:r>
              <a:rPr sz="1600" spc="620" dirty="0">
                <a:latin typeface="Microsoft YaHei"/>
                <a:cs typeface="Microsoft YaHei"/>
              </a:rPr>
              <a:t>槆</a:t>
            </a:r>
            <a:r>
              <a:rPr sz="1600" spc="-25" dirty="0">
                <a:latin typeface="Microsoft YaHei"/>
                <a:cs typeface="Microsoft YaHei"/>
              </a:rPr>
              <a:t>⥼؞ٔوب٘٤؅⪌ⱱ׊י</a:t>
            </a:r>
            <a:r>
              <a:rPr sz="1600" spc="380" dirty="0">
                <a:latin typeface="Microsoft YaHei"/>
                <a:cs typeface="Microsoft YaHei"/>
              </a:rPr>
              <a:t>槆⥼榟䡗؅筝׽鲭׊յ鋌穒榫סظ٭ذجشعמרׂױ׿׾槆</a:t>
            </a:r>
            <a:r>
              <a:rPr sz="1600" spc="-1320" dirty="0">
                <a:latin typeface="Microsoft YaHei"/>
                <a:cs typeface="Microsoft YaHei"/>
              </a:rPr>
              <a:t>⥼ס</a:t>
            </a:r>
            <a:r>
              <a:rPr sz="1600" spc="380" dirty="0">
                <a:latin typeface="Microsoft YaHei"/>
                <a:cs typeface="Microsoft YaHei"/>
              </a:rPr>
              <a:t> 邾邮מ䡗</a:t>
            </a:r>
            <a:r>
              <a:rPr sz="1600" spc="330" dirty="0">
                <a:latin typeface="Microsoft YaHei"/>
                <a:cs typeface="Microsoft YaHei"/>
              </a:rPr>
              <a:t>Ⱶ</a:t>
            </a:r>
            <a:endParaRPr sz="1600">
              <a:latin typeface="Microsoft YaHei"/>
              <a:cs typeface="Microsoft YaHei"/>
            </a:endParaRPr>
          </a:p>
          <a:p>
            <a:pPr marL="12700" marR="187325">
              <a:lnSpc>
                <a:spcPts val="1700"/>
              </a:lnSpc>
              <a:spcBef>
                <a:spcPts val="1495"/>
              </a:spcBef>
            </a:pPr>
            <a:r>
              <a:rPr sz="1600" spc="415" dirty="0">
                <a:latin typeface="Microsoft YaHei"/>
                <a:cs typeface="Microsoft YaHei"/>
              </a:rPr>
              <a:t>鷨⸻מ邾丗סكٖ٭إ٭韛⹨韛塷؅䧏ח眦㎁</a:t>
            </a:r>
            <a:r>
              <a:rPr sz="1600" spc="-355" dirty="0">
                <a:latin typeface="Microsoft YaHei"/>
                <a:cs typeface="Microsoft YaHei"/>
              </a:rPr>
              <a:t>ס؛٤ٚؕ٤SF/نؒ٤ذة٭</a:t>
            </a:r>
            <a:r>
              <a:rPr sz="1600" spc="360" dirty="0">
                <a:latin typeface="Microsoft YaHei"/>
                <a:cs typeface="Microsoft YaHei"/>
              </a:rPr>
              <a:t>鎾 </a:t>
            </a:r>
            <a:r>
              <a:rPr sz="1600" spc="35" dirty="0">
                <a:latin typeface="Microsoft YaHei"/>
                <a:cs typeface="Microsoft YaHei"/>
              </a:rPr>
              <a:t>ւClarkesworld</a:t>
            </a:r>
            <a:r>
              <a:rPr sz="1600" spc="-110" dirty="0">
                <a:latin typeface="Microsoft YaHei"/>
                <a:cs typeface="Microsoft YaHei"/>
              </a:rPr>
              <a:t> </a:t>
            </a:r>
            <a:r>
              <a:rPr sz="1600" spc="75" dirty="0">
                <a:latin typeface="Microsoft YaHei"/>
                <a:cs typeface="Microsoft YaHei"/>
              </a:rPr>
              <a:t>MagazineփյAIֿ</a:t>
            </a:r>
            <a:r>
              <a:rPr sz="1600" spc="335" dirty="0">
                <a:latin typeface="Microsoft YaHei"/>
                <a:cs typeface="Microsoft YaHei"/>
              </a:rPr>
              <a:t>傴ַג㵸鐄ס䤷牭ֿ忁㘃</a:t>
            </a:r>
            <a:r>
              <a:rPr sz="1600" spc="295" dirty="0">
                <a:latin typeface="Microsoft YaHei"/>
                <a:cs typeface="Microsoft YaHei"/>
              </a:rPr>
              <a:t>׊յ⹨♀؅┉</a:t>
            </a:r>
            <a:r>
              <a:rPr sz="1600" spc="335" dirty="0">
                <a:latin typeface="Microsoft YaHei"/>
                <a:cs typeface="Microsoft YaHei"/>
              </a:rPr>
              <a:t>侇⢥塛</a:t>
            </a:r>
            <a:endParaRPr sz="1600">
              <a:latin typeface="Microsoft YaHei"/>
              <a:cs typeface="Microsoft YaHei"/>
            </a:endParaRPr>
          </a:p>
          <a:p>
            <a:pPr marL="12700" marR="405130">
              <a:lnSpc>
                <a:spcPts val="1700"/>
              </a:lnSpc>
              <a:spcBef>
                <a:spcPts val="1614"/>
              </a:spcBef>
            </a:pPr>
            <a:r>
              <a:rPr sz="1600" spc="270" dirty="0">
                <a:latin typeface="Microsoft YaHei"/>
                <a:cs typeface="Microsoft YaHei"/>
              </a:rPr>
              <a:t>眦㎁</a:t>
            </a:r>
            <a:r>
              <a:rPr sz="1600" spc="-25" dirty="0">
                <a:latin typeface="Microsoft YaHei"/>
                <a:cs typeface="Microsoft YaHei"/>
              </a:rPr>
              <a:t>Kindle</a:t>
            </a:r>
            <a:r>
              <a:rPr sz="1600" spc="-60" dirty="0">
                <a:latin typeface="Microsoft YaHei"/>
                <a:cs typeface="Microsoft YaHei"/>
              </a:rPr>
              <a:t> </a:t>
            </a:r>
            <a:r>
              <a:rPr sz="1600" spc="430" dirty="0">
                <a:latin typeface="Microsoft YaHei"/>
                <a:cs typeface="Microsoft YaHei"/>
              </a:rPr>
              <a:t>تعؓך蜷縖׵׊ׂע⪦蜷縖</a:t>
            </a:r>
            <a:r>
              <a:rPr sz="1600" spc="60" dirty="0">
                <a:latin typeface="Microsoft YaHei"/>
                <a:cs typeface="Microsoft YaHei"/>
              </a:rPr>
              <a:t>מChat</a:t>
            </a:r>
            <a:r>
              <a:rPr sz="1600" spc="-60" dirty="0">
                <a:latin typeface="Microsoft YaHei"/>
                <a:cs typeface="Microsoft YaHei"/>
              </a:rPr>
              <a:t> </a:t>
            </a:r>
            <a:r>
              <a:rPr sz="1600" spc="55" dirty="0">
                <a:latin typeface="Microsoft YaHei"/>
                <a:cs typeface="Microsoft YaHei"/>
              </a:rPr>
              <a:t>GPTס</a:t>
            </a:r>
            <a:r>
              <a:rPr sz="1600" spc="300" dirty="0">
                <a:latin typeface="Microsoft YaHei"/>
                <a:cs typeface="Microsoft YaHei"/>
              </a:rPr>
              <a:t>鋗鬼</a:t>
            </a:r>
            <a:r>
              <a:rPr sz="1600" spc="-360" dirty="0">
                <a:latin typeface="Microsoft YaHei"/>
                <a:cs typeface="Microsoft YaHei"/>
              </a:rPr>
              <a:t>סֵ׾꧅</a:t>
            </a:r>
            <a:r>
              <a:rPr sz="1600" spc="300" dirty="0">
                <a:latin typeface="Microsoft YaHei"/>
                <a:cs typeface="Microsoft YaHei"/>
              </a:rPr>
              <a:t> 㯸傴盈ֿ</a:t>
            </a:r>
            <a:r>
              <a:rPr sz="1600" spc="145" dirty="0">
                <a:latin typeface="Microsoft YaHei"/>
                <a:cs typeface="Microsoft YaHei"/>
              </a:rPr>
              <a:t> </a:t>
            </a:r>
            <a:r>
              <a:rPr sz="1600" spc="190" dirty="0">
                <a:latin typeface="Microsoft YaHei"/>
                <a:cs typeface="Microsoft YaHei"/>
              </a:rPr>
              <a:t>200⫈؅</a:t>
            </a:r>
            <a:r>
              <a:rPr sz="1600" spc="590" dirty="0">
                <a:latin typeface="Microsoft YaHei"/>
                <a:cs typeface="Microsoft YaHei"/>
              </a:rPr>
              <a:t>飃ֻ׾םלյجٜن⭳</a:t>
            </a:r>
            <a:r>
              <a:rPr sz="1600" spc="540" dirty="0">
                <a:latin typeface="Microsoft YaHei"/>
                <a:cs typeface="Microsoft YaHei"/>
              </a:rPr>
              <a:t>撶</a:t>
            </a:r>
            <a:r>
              <a:rPr sz="1600" spc="545" dirty="0">
                <a:latin typeface="Microsoft YaHei"/>
                <a:cs typeface="Microsoft YaHei"/>
              </a:rPr>
              <a:t>ךه٭ّמםזיַ׾׆כֿ</a:t>
            </a:r>
            <a:r>
              <a:rPr sz="1600" spc="590" dirty="0">
                <a:latin typeface="Microsoft YaHei"/>
                <a:cs typeface="Microsoft YaHei"/>
              </a:rPr>
              <a:t>㕔</a:t>
            </a:r>
            <a:r>
              <a:rPr sz="1600" spc="570" dirty="0">
                <a:latin typeface="Microsoft YaHei"/>
                <a:cs typeface="Microsoft YaHei"/>
              </a:rPr>
              <a:t>׋׼׿׾</a:t>
            </a:r>
            <a:endParaRPr sz="1600">
              <a:latin typeface="Microsoft YaHei"/>
              <a:cs typeface="Microsoft YaHei"/>
            </a:endParaRPr>
          </a:p>
          <a:p>
            <a:pPr marL="12700" marR="116205">
              <a:lnSpc>
                <a:spcPts val="1800"/>
              </a:lnSpc>
              <a:spcBef>
                <a:spcPts val="1415"/>
              </a:spcBef>
            </a:pPr>
            <a:r>
              <a:rPr sz="1600" spc="125" dirty="0">
                <a:latin typeface="Microsoft YaHei"/>
                <a:cs typeface="Microsoft YaHei"/>
              </a:rPr>
              <a:t>槆⥼榟䡗</a:t>
            </a:r>
            <a:r>
              <a:rPr sz="1600" spc="114" dirty="0">
                <a:latin typeface="Microsoft YaHei"/>
                <a:cs typeface="Microsoft YaHei"/>
              </a:rPr>
              <a:t>AIמ</a:t>
            </a:r>
            <a:r>
              <a:rPr sz="1600" spc="525" dirty="0">
                <a:latin typeface="Microsoft YaHei"/>
                <a:cs typeface="Microsoft YaHei"/>
              </a:rPr>
              <a:t>槆겧׷社凵םלסتذٜؕ؅</a:t>
            </a:r>
            <a:r>
              <a:rPr sz="1600" spc="450" dirty="0">
                <a:latin typeface="Microsoft YaHei"/>
                <a:cs typeface="Microsoft YaHei"/>
              </a:rPr>
              <a:t>㰢綗•嘗</a:t>
            </a:r>
            <a:r>
              <a:rPr sz="1600" spc="-725" dirty="0">
                <a:latin typeface="Microsoft YaHei"/>
                <a:cs typeface="Microsoft YaHei"/>
              </a:rPr>
              <a:t>⠿׈׿םַ׻ֹמ׌׾ص٭ٜ</a:t>
            </a:r>
            <a:r>
              <a:rPr sz="1600" spc="150" dirty="0">
                <a:latin typeface="Microsoft YaHei"/>
                <a:cs typeface="Microsoft YaHei"/>
              </a:rPr>
              <a:t> րGlazeց؅</a:t>
            </a:r>
            <a:r>
              <a:rPr sz="1600" spc="350" dirty="0">
                <a:latin typeface="Microsoft YaHei"/>
                <a:cs typeface="Microsoft YaHei"/>
              </a:rPr>
              <a:t>眦ب؜إ㛻㰢ס溿狒ءٜ٭وֿ</a:t>
            </a:r>
            <a:r>
              <a:rPr sz="1600" spc="325" dirty="0">
                <a:latin typeface="Microsoft YaHei"/>
                <a:cs typeface="Microsoft YaHei"/>
              </a:rPr>
              <a:t>氦辐</a:t>
            </a:r>
            <a:endParaRPr sz="1600">
              <a:latin typeface="Microsoft YaHei"/>
              <a:cs typeface="Microsoft YaHei"/>
            </a:endParaRPr>
          </a:p>
        </p:txBody>
      </p:sp>
      <p:sp>
        <p:nvSpPr>
          <p:cNvPr id="4" name="object 4"/>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spc="65" dirty="0"/>
              <a:t>2023</a:t>
            </a:r>
          </a:p>
        </p:txBody>
      </p:sp>
      <p:grpSp>
        <p:nvGrpSpPr>
          <p:cNvPr id="5" name="object 5"/>
          <p:cNvGrpSpPr/>
          <p:nvPr/>
        </p:nvGrpSpPr>
        <p:grpSpPr>
          <a:xfrm>
            <a:off x="7740353" y="268288"/>
            <a:ext cx="1165225" cy="295275"/>
            <a:chOff x="7740353" y="268288"/>
            <a:chExt cx="1165225" cy="295275"/>
          </a:xfrm>
        </p:grpSpPr>
        <p:sp>
          <p:nvSpPr>
            <p:cNvPr id="6" name="object 6"/>
            <p:cNvSpPr/>
            <p:nvPr/>
          </p:nvSpPr>
          <p:spPr>
            <a:xfrm>
              <a:off x="7740353" y="268288"/>
              <a:ext cx="1165225" cy="295275"/>
            </a:xfrm>
            <a:custGeom>
              <a:avLst/>
              <a:gdLst/>
              <a:ahLst/>
              <a:cxnLst/>
              <a:rect l="l" t="t" r="r" b="b"/>
              <a:pathLst>
                <a:path w="1165225" h="295275">
                  <a:moveTo>
                    <a:pt x="74437" y="11281"/>
                  </a:moveTo>
                  <a:lnTo>
                    <a:pt x="51734" y="11281"/>
                  </a:lnTo>
                  <a:lnTo>
                    <a:pt x="50050" y="12404"/>
                  </a:lnTo>
                  <a:lnTo>
                    <a:pt x="50050" y="46614"/>
                  </a:lnTo>
                  <a:lnTo>
                    <a:pt x="50890" y="47453"/>
                  </a:lnTo>
                  <a:lnTo>
                    <a:pt x="63505" y="47453"/>
                  </a:lnTo>
                  <a:lnTo>
                    <a:pt x="64066" y="46894"/>
                  </a:lnTo>
                  <a:lnTo>
                    <a:pt x="65464" y="42688"/>
                  </a:lnTo>
                  <a:lnTo>
                    <a:pt x="73875" y="18855"/>
                  </a:lnTo>
                  <a:lnTo>
                    <a:pt x="75836" y="13526"/>
                  </a:lnTo>
                  <a:lnTo>
                    <a:pt x="74437" y="11281"/>
                  </a:lnTo>
                  <a:close/>
                </a:path>
                <a:path w="1165225" h="295275">
                  <a:moveTo>
                    <a:pt x="23420" y="287235"/>
                  </a:moveTo>
                  <a:lnTo>
                    <a:pt x="101" y="287235"/>
                  </a:lnTo>
                  <a:lnTo>
                    <a:pt x="120" y="293347"/>
                  </a:lnTo>
                  <a:lnTo>
                    <a:pt x="1489" y="294717"/>
                  </a:lnTo>
                  <a:lnTo>
                    <a:pt x="22037" y="294717"/>
                  </a:lnTo>
                  <a:lnTo>
                    <a:pt x="23401" y="293347"/>
                  </a:lnTo>
                  <a:lnTo>
                    <a:pt x="23420" y="287235"/>
                  </a:lnTo>
                  <a:close/>
                </a:path>
                <a:path w="1165225" h="295275">
                  <a:moveTo>
                    <a:pt x="83799" y="287235"/>
                  </a:moveTo>
                  <a:lnTo>
                    <a:pt x="60797" y="287235"/>
                  </a:lnTo>
                  <a:lnTo>
                    <a:pt x="60797" y="293347"/>
                  </a:lnTo>
                  <a:lnTo>
                    <a:pt x="62169" y="294717"/>
                  </a:lnTo>
                  <a:lnTo>
                    <a:pt x="82435" y="294717"/>
                  </a:lnTo>
                  <a:lnTo>
                    <a:pt x="83799" y="293347"/>
                  </a:lnTo>
                  <a:lnTo>
                    <a:pt x="83799" y="287235"/>
                  </a:lnTo>
                  <a:close/>
                </a:path>
                <a:path w="1165225" h="295275">
                  <a:moveTo>
                    <a:pt x="42047" y="215281"/>
                  </a:moveTo>
                  <a:lnTo>
                    <a:pt x="27080" y="217901"/>
                  </a:lnTo>
                  <a:lnTo>
                    <a:pt x="13559" y="226568"/>
                  </a:lnTo>
                  <a:lnTo>
                    <a:pt x="3770" y="242491"/>
                  </a:lnTo>
                  <a:lnTo>
                    <a:pt x="0" y="266880"/>
                  </a:lnTo>
                  <a:lnTo>
                    <a:pt x="0" y="287235"/>
                  </a:lnTo>
                  <a:lnTo>
                    <a:pt x="23547" y="287235"/>
                  </a:lnTo>
                  <a:lnTo>
                    <a:pt x="23547" y="260148"/>
                  </a:lnTo>
                  <a:lnTo>
                    <a:pt x="25294" y="248984"/>
                  </a:lnTo>
                  <a:lnTo>
                    <a:pt x="29748" y="241921"/>
                  </a:lnTo>
                  <a:lnTo>
                    <a:pt x="35726" y="238223"/>
                  </a:lnTo>
                  <a:lnTo>
                    <a:pt x="42047" y="237154"/>
                  </a:lnTo>
                  <a:lnTo>
                    <a:pt x="77042" y="237154"/>
                  </a:lnTo>
                  <a:lnTo>
                    <a:pt x="70534" y="226568"/>
                  </a:lnTo>
                  <a:lnTo>
                    <a:pt x="57013" y="217901"/>
                  </a:lnTo>
                  <a:lnTo>
                    <a:pt x="42047" y="215281"/>
                  </a:lnTo>
                  <a:close/>
                </a:path>
                <a:path w="1165225" h="295275">
                  <a:moveTo>
                    <a:pt x="77042" y="237154"/>
                  </a:moveTo>
                  <a:lnTo>
                    <a:pt x="42047" y="237154"/>
                  </a:lnTo>
                  <a:lnTo>
                    <a:pt x="48366" y="238223"/>
                  </a:lnTo>
                  <a:lnTo>
                    <a:pt x="54344" y="241921"/>
                  </a:lnTo>
                  <a:lnTo>
                    <a:pt x="58799" y="248984"/>
                  </a:lnTo>
                  <a:lnTo>
                    <a:pt x="60547" y="260148"/>
                  </a:lnTo>
                  <a:lnTo>
                    <a:pt x="60547" y="287235"/>
                  </a:lnTo>
                  <a:lnTo>
                    <a:pt x="84094" y="287235"/>
                  </a:lnTo>
                  <a:lnTo>
                    <a:pt x="84094" y="266880"/>
                  </a:lnTo>
                  <a:lnTo>
                    <a:pt x="80323" y="242491"/>
                  </a:lnTo>
                  <a:lnTo>
                    <a:pt x="77042" y="237154"/>
                  </a:lnTo>
                  <a:close/>
                </a:path>
                <a:path w="1165225" h="295275">
                  <a:moveTo>
                    <a:pt x="1140165" y="6168"/>
                  </a:moveTo>
                  <a:lnTo>
                    <a:pt x="1117462" y="6168"/>
                  </a:lnTo>
                  <a:lnTo>
                    <a:pt x="1115778" y="7291"/>
                  </a:lnTo>
                  <a:lnTo>
                    <a:pt x="1115778" y="41501"/>
                  </a:lnTo>
                  <a:lnTo>
                    <a:pt x="1116618" y="42340"/>
                  </a:lnTo>
                  <a:lnTo>
                    <a:pt x="1129233" y="42340"/>
                  </a:lnTo>
                  <a:lnTo>
                    <a:pt x="1129797" y="41781"/>
                  </a:lnTo>
                  <a:lnTo>
                    <a:pt x="1131195" y="37576"/>
                  </a:lnTo>
                  <a:lnTo>
                    <a:pt x="1139606" y="13743"/>
                  </a:lnTo>
                  <a:lnTo>
                    <a:pt x="1141567" y="8415"/>
                  </a:lnTo>
                  <a:lnTo>
                    <a:pt x="1140165" y="6168"/>
                  </a:lnTo>
                  <a:close/>
                </a:path>
                <a:path w="1165225" h="295275">
                  <a:moveTo>
                    <a:pt x="1122786" y="54963"/>
                  </a:moveTo>
                  <a:lnTo>
                    <a:pt x="1107821" y="57582"/>
                  </a:lnTo>
                  <a:lnTo>
                    <a:pt x="1094300" y="66248"/>
                  </a:lnTo>
                  <a:lnTo>
                    <a:pt x="1084510" y="82169"/>
                  </a:lnTo>
                  <a:lnTo>
                    <a:pt x="1080739" y="106554"/>
                  </a:lnTo>
                  <a:lnTo>
                    <a:pt x="1080739" y="145815"/>
                  </a:lnTo>
                  <a:lnTo>
                    <a:pt x="1084510" y="170202"/>
                  </a:lnTo>
                  <a:lnTo>
                    <a:pt x="1094300" y="186125"/>
                  </a:lnTo>
                  <a:lnTo>
                    <a:pt x="1107821" y="194791"/>
                  </a:lnTo>
                  <a:lnTo>
                    <a:pt x="1122786" y="197411"/>
                  </a:lnTo>
                  <a:lnTo>
                    <a:pt x="1141790" y="193042"/>
                  </a:lnTo>
                  <a:lnTo>
                    <a:pt x="1154566" y="182233"/>
                  </a:lnTo>
                  <a:lnTo>
                    <a:pt x="1157983" y="175540"/>
                  </a:lnTo>
                  <a:lnTo>
                    <a:pt x="1122786" y="175540"/>
                  </a:lnTo>
                  <a:lnTo>
                    <a:pt x="1115638" y="174169"/>
                  </a:lnTo>
                  <a:lnTo>
                    <a:pt x="1109751" y="170036"/>
                  </a:lnTo>
                  <a:lnTo>
                    <a:pt x="1105755" y="163117"/>
                  </a:lnTo>
                  <a:lnTo>
                    <a:pt x="1104284" y="153384"/>
                  </a:lnTo>
                  <a:lnTo>
                    <a:pt x="1104284" y="132355"/>
                  </a:lnTo>
                  <a:lnTo>
                    <a:pt x="1105687" y="130954"/>
                  </a:lnTo>
                  <a:lnTo>
                    <a:pt x="1163430" y="130954"/>
                  </a:lnTo>
                  <a:lnTo>
                    <a:pt x="1164833" y="129834"/>
                  </a:lnTo>
                  <a:lnTo>
                    <a:pt x="1164833" y="110201"/>
                  </a:lnTo>
                  <a:lnTo>
                    <a:pt x="1105687" y="110201"/>
                  </a:lnTo>
                  <a:lnTo>
                    <a:pt x="1104284" y="108803"/>
                  </a:lnTo>
                  <a:lnTo>
                    <a:pt x="1104284" y="98985"/>
                  </a:lnTo>
                  <a:lnTo>
                    <a:pt x="1105755" y="89254"/>
                  </a:lnTo>
                  <a:lnTo>
                    <a:pt x="1109751" y="82336"/>
                  </a:lnTo>
                  <a:lnTo>
                    <a:pt x="1115638" y="78205"/>
                  </a:lnTo>
                  <a:lnTo>
                    <a:pt x="1122786" y="76833"/>
                  </a:lnTo>
                  <a:lnTo>
                    <a:pt x="1157782" y="76833"/>
                  </a:lnTo>
                  <a:lnTo>
                    <a:pt x="1151274" y="66248"/>
                  </a:lnTo>
                  <a:lnTo>
                    <a:pt x="1137753" y="57582"/>
                  </a:lnTo>
                  <a:lnTo>
                    <a:pt x="1122786" y="54963"/>
                  </a:lnTo>
                  <a:close/>
                </a:path>
                <a:path w="1165225" h="295275">
                  <a:moveTo>
                    <a:pt x="1162033" y="149458"/>
                  </a:moveTo>
                  <a:lnTo>
                    <a:pt x="1141845" y="149458"/>
                  </a:lnTo>
                  <a:lnTo>
                    <a:pt x="1141286" y="151985"/>
                  </a:lnTo>
                  <a:lnTo>
                    <a:pt x="1141006" y="156749"/>
                  </a:lnTo>
                  <a:lnTo>
                    <a:pt x="1139303" y="164654"/>
                  </a:lnTo>
                  <a:lnTo>
                    <a:pt x="1135365" y="170561"/>
                  </a:lnTo>
                  <a:lnTo>
                    <a:pt x="1129693" y="174260"/>
                  </a:lnTo>
                  <a:lnTo>
                    <a:pt x="1122786" y="175540"/>
                  </a:lnTo>
                  <a:lnTo>
                    <a:pt x="1157983" y="175540"/>
                  </a:lnTo>
                  <a:lnTo>
                    <a:pt x="1161613" y="168428"/>
                  </a:lnTo>
                  <a:lnTo>
                    <a:pt x="1163430" y="155070"/>
                  </a:lnTo>
                  <a:lnTo>
                    <a:pt x="1163149" y="150863"/>
                  </a:lnTo>
                  <a:lnTo>
                    <a:pt x="1162033" y="149458"/>
                  </a:lnTo>
                  <a:close/>
                </a:path>
                <a:path w="1165225" h="295275">
                  <a:moveTo>
                    <a:pt x="1157782" y="76833"/>
                  </a:moveTo>
                  <a:lnTo>
                    <a:pt x="1122786" y="76833"/>
                  </a:lnTo>
                  <a:lnTo>
                    <a:pt x="1129934" y="78205"/>
                  </a:lnTo>
                  <a:lnTo>
                    <a:pt x="1135820" y="82336"/>
                  </a:lnTo>
                  <a:lnTo>
                    <a:pt x="1139815" y="89254"/>
                  </a:lnTo>
                  <a:lnTo>
                    <a:pt x="1141286" y="98985"/>
                  </a:lnTo>
                  <a:lnTo>
                    <a:pt x="1141286" y="108803"/>
                  </a:lnTo>
                  <a:lnTo>
                    <a:pt x="1139884" y="110201"/>
                  </a:lnTo>
                  <a:lnTo>
                    <a:pt x="1164833" y="110201"/>
                  </a:lnTo>
                  <a:lnTo>
                    <a:pt x="1164833" y="106554"/>
                  </a:lnTo>
                  <a:lnTo>
                    <a:pt x="1161062" y="82169"/>
                  </a:lnTo>
                  <a:lnTo>
                    <a:pt x="1157782" y="76833"/>
                  </a:lnTo>
                  <a:close/>
                </a:path>
                <a:path w="1165225" h="295275">
                  <a:moveTo>
                    <a:pt x="1023270" y="79641"/>
                  </a:moveTo>
                  <a:lnTo>
                    <a:pt x="998607" y="79641"/>
                  </a:lnTo>
                  <a:lnTo>
                    <a:pt x="999166" y="80200"/>
                  </a:lnTo>
                  <a:lnTo>
                    <a:pt x="999166" y="194890"/>
                  </a:lnTo>
                  <a:lnTo>
                    <a:pt x="1000569" y="196288"/>
                  </a:lnTo>
                  <a:lnTo>
                    <a:pt x="1021309" y="196288"/>
                  </a:lnTo>
                  <a:lnTo>
                    <a:pt x="1022713" y="194890"/>
                  </a:lnTo>
                  <a:lnTo>
                    <a:pt x="1022713" y="80200"/>
                  </a:lnTo>
                  <a:lnTo>
                    <a:pt x="1023270" y="79641"/>
                  </a:lnTo>
                  <a:close/>
                </a:path>
                <a:path w="1165225" h="295275">
                  <a:moveTo>
                    <a:pt x="1040371" y="58888"/>
                  </a:moveTo>
                  <a:lnTo>
                    <a:pt x="992158" y="58888"/>
                  </a:lnTo>
                  <a:lnTo>
                    <a:pt x="990754" y="60286"/>
                  </a:lnTo>
                  <a:lnTo>
                    <a:pt x="990754" y="78232"/>
                  </a:lnTo>
                  <a:lnTo>
                    <a:pt x="992158" y="79641"/>
                  </a:lnTo>
                  <a:lnTo>
                    <a:pt x="1040371" y="79641"/>
                  </a:lnTo>
                  <a:lnTo>
                    <a:pt x="1041774" y="78232"/>
                  </a:lnTo>
                  <a:lnTo>
                    <a:pt x="1041774" y="60286"/>
                  </a:lnTo>
                  <a:lnTo>
                    <a:pt x="1040371" y="58888"/>
                  </a:lnTo>
                  <a:close/>
                </a:path>
                <a:path w="1165225" h="295275">
                  <a:moveTo>
                    <a:pt x="1044294" y="0"/>
                  </a:moveTo>
                  <a:lnTo>
                    <a:pt x="1040093" y="0"/>
                  </a:lnTo>
                  <a:lnTo>
                    <a:pt x="1021437" y="2584"/>
                  </a:lnTo>
                  <a:lnTo>
                    <a:pt x="1008801" y="11005"/>
                  </a:lnTo>
                  <a:lnTo>
                    <a:pt x="1001579" y="26261"/>
                  </a:lnTo>
                  <a:lnTo>
                    <a:pt x="999166" y="49350"/>
                  </a:lnTo>
                  <a:lnTo>
                    <a:pt x="999166" y="58329"/>
                  </a:lnTo>
                  <a:lnTo>
                    <a:pt x="998607" y="58888"/>
                  </a:lnTo>
                  <a:lnTo>
                    <a:pt x="1023270" y="58888"/>
                  </a:lnTo>
                  <a:lnTo>
                    <a:pt x="1022713" y="58329"/>
                  </a:lnTo>
                  <a:lnTo>
                    <a:pt x="1022725" y="49350"/>
                  </a:lnTo>
                  <a:lnTo>
                    <a:pt x="1044294" y="21877"/>
                  </a:lnTo>
                  <a:lnTo>
                    <a:pt x="1045697" y="20747"/>
                  </a:lnTo>
                  <a:lnTo>
                    <a:pt x="1045697" y="1404"/>
                  </a:lnTo>
                  <a:lnTo>
                    <a:pt x="1044294" y="0"/>
                  </a:lnTo>
                  <a:close/>
                </a:path>
                <a:path w="1165225" h="295275">
                  <a:moveTo>
                    <a:pt x="944583" y="76833"/>
                  </a:moveTo>
                  <a:lnTo>
                    <a:pt x="920399" y="76833"/>
                  </a:lnTo>
                  <a:lnTo>
                    <a:pt x="926284" y="85806"/>
                  </a:lnTo>
                  <a:lnTo>
                    <a:pt x="926003" y="93662"/>
                  </a:lnTo>
                  <a:lnTo>
                    <a:pt x="916160" y="108658"/>
                  </a:lnTo>
                  <a:lnTo>
                    <a:pt x="895593" y="116268"/>
                  </a:lnTo>
                  <a:lnTo>
                    <a:pt x="875235" y="127927"/>
                  </a:lnTo>
                  <a:lnTo>
                    <a:pt x="866020" y="155070"/>
                  </a:lnTo>
                  <a:lnTo>
                    <a:pt x="866020" y="160116"/>
                  </a:lnTo>
                  <a:lnTo>
                    <a:pt x="868744" y="176471"/>
                  </a:lnTo>
                  <a:lnTo>
                    <a:pt x="876250" y="188122"/>
                  </a:lnTo>
                  <a:lnTo>
                    <a:pt x="887541" y="195093"/>
                  </a:lnTo>
                  <a:lnTo>
                    <a:pt x="901621" y="197411"/>
                  </a:lnTo>
                  <a:lnTo>
                    <a:pt x="908584" y="196740"/>
                  </a:lnTo>
                  <a:lnTo>
                    <a:pt x="915705" y="194782"/>
                  </a:lnTo>
                  <a:lnTo>
                    <a:pt x="922511" y="191615"/>
                  </a:lnTo>
                  <a:lnTo>
                    <a:pt x="928530" y="187318"/>
                  </a:lnTo>
                  <a:lnTo>
                    <a:pt x="951513" y="187318"/>
                  </a:lnTo>
                  <a:lnTo>
                    <a:pt x="950391" y="182829"/>
                  </a:lnTo>
                  <a:lnTo>
                    <a:pt x="950114" y="176941"/>
                  </a:lnTo>
                  <a:lnTo>
                    <a:pt x="950114" y="175540"/>
                  </a:lnTo>
                  <a:lnTo>
                    <a:pt x="908065" y="175540"/>
                  </a:lnTo>
                  <a:lnTo>
                    <a:pt x="897961" y="173639"/>
                  </a:lnTo>
                  <a:lnTo>
                    <a:pt x="892402" y="168319"/>
                  </a:lnTo>
                  <a:lnTo>
                    <a:pt x="890050" y="162053"/>
                  </a:lnTo>
                  <a:lnTo>
                    <a:pt x="889563" y="157314"/>
                  </a:lnTo>
                  <a:lnTo>
                    <a:pt x="891758" y="145248"/>
                  </a:lnTo>
                  <a:lnTo>
                    <a:pt x="898499" y="137754"/>
                  </a:lnTo>
                  <a:lnTo>
                    <a:pt x="910023" y="131838"/>
                  </a:lnTo>
                  <a:lnTo>
                    <a:pt x="926567" y="124503"/>
                  </a:lnTo>
                  <a:lnTo>
                    <a:pt x="950114" y="124503"/>
                  </a:lnTo>
                  <a:lnTo>
                    <a:pt x="950114" y="98145"/>
                  </a:lnTo>
                  <a:lnTo>
                    <a:pt x="946720" y="80042"/>
                  </a:lnTo>
                  <a:lnTo>
                    <a:pt x="944583" y="76833"/>
                  </a:lnTo>
                  <a:close/>
                </a:path>
                <a:path w="1165225" h="295275">
                  <a:moveTo>
                    <a:pt x="951513" y="187318"/>
                  </a:moveTo>
                  <a:lnTo>
                    <a:pt x="928530" y="187318"/>
                  </a:lnTo>
                  <a:lnTo>
                    <a:pt x="929368" y="194890"/>
                  </a:lnTo>
                  <a:lnTo>
                    <a:pt x="930771" y="196288"/>
                  </a:lnTo>
                  <a:lnTo>
                    <a:pt x="950953" y="196288"/>
                  </a:lnTo>
                  <a:lnTo>
                    <a:pt x="953193" y="194890"/>
                  </a:lnTo>
                  <a:lnTo>
                    <a:pt x="952353" y="190684"/>
                  </a:lnTo>
                  <a:lnTo>
                    <a:pt x="951513" y="187318"/>
                  </a:lnTo>
                  <a:close/>
                </a:path>
                <a:path w="1165225" h="295275">
                  <a:moveTo>
                    <a:pt x="950114" y="124503"/>
                  </a:moveTo>
                  <a:lnTo>
                    <a:pt x="926567" y="124503"/>
                  </a:lnTo>
                  <a:lnTo>
                    <a:pt x="926567" y="152544"/>
                  </a:lnTo>
                  <a:lnTo>
                    <a:pt x="925371" y="162801"/>
                  </a:lnTo>
                  <a:lnTo>
                    <a:pt x="921836" y="169824"/>
                  </a:lnTo>
                  <a:lnTo>
                    <a:pt x="916041" y="173957"/>
                  </a:lnTo>
                  <a:lnTo>
                    <a:pt x="908065" y="175540"/>
                  </a:lnTo>
                  <a:lnTo>
                    <a:pt x="950114" y="175540"/>
                  </a:lnTo>
                  <a:lnTo>
                    <a:pt x="950114" y="124503"/>
                  </a:lnTo>
                  <a:close/>
                </a:path>
                <a:path w="1165225" h="295275">
                  <a:moveTo>
                    <a:pt x="909467" y="54963"/>
                  </a:moveTo>
                  <a:lnTo>
                    <a:pt x="893388" y="58305"/>
                  </a:lnTo>
                  <a:lnTo>
                    <a:pt x="880489" y="67405"/>
                  </a:lnTo>
                  <a:lnTo>
                    <a:pt x="872059" y="80870"/>
                  </a:lnTo>
                  <a:lnTo>
                    <a:pt x="869432" y="97022"/>
                  </a:lnTo>
                  <a:lnTo>
                    <a:pt x="869441" y="98145"/>
                  </a:lnTo>
                  <a:lnTo>
                    <a:pt x="869662" y="101512"/>
                  </a:lnTo>
                  <a:lnTo>
                    <a:pt x="870783" y="102910"/>
                  </a:lnTo>
                  <a:lnTo>
                    <a:pt x="890125" y="102910"/>
                  </a:lnTo>
                  <a:lnTo>
                    <a:pt x="891247" y="101231"/>
                  </a:lnTo>
                  <a:lnTo>
                    <a:pt x="891247" y="97022"/>
                  </a:lnTo>
                  <a:lnTo>
                    <a:pt x="892750" y="88426"/>
                  </a:lnTo>
                  <a:lnTo>
                    <a:pt x="896748" y="82091"/>
                  </a:lnTo>
                  <a:lnTo>
                    <a:pt x="902481" y="78174"/>
                  </a:lnTo>
                  <a:lnTo>
                    <a:pt x="909186" y="76833"/>
                  </a:lnTo>
                  <a:lnTo>
                    <a:pt x="944583" y="76833"/>
                  </a:lnTo>
                  <a:lnTo>
                    <a:pt x="937674" y="66460"/>
                  </a:lnTo>
                  <a:lnTo>
                    <a:pt x="924687" y="57925"/>
                  </a:lnTo>
                  <a:lnTo>
                    <a:pt x="909467" y="54963"/>
                  </a:lnTo>
                  <a:close/>
                </a:path>
                <a:path w="1165225" h="295275">
                  <a:moveTo>
                    <a:pt x="781079" y="54963"/>
                  </a:moveTo>
                  <a:lnTo>
                    <a:pt x="766114" y="57582"/>
                  </a:lnTo>
                  <a:lnTo>
                    <a:pt x="752594" y="66248"/>
                  </a:lnTo>
                  <a:lnTo>
                    <a:pt x="742805" y="82169"/>
                  </a:lnTo>
                  <a:lnTo>
                    <a:pt x="739034" y="106554"/>
                  </a:lnTo>
                  <a:lnTo>
                    <a:pt x="739034" y="145815"/>
                  </a:lnTo>
                  <a:lnTo>
                    <a:pt x="742805" y="170202"/>
                  </a:lnTo>
                  <a:lnTo>
                    <a:pt x="752594" y="186125"/>
                  </a:lnTo>
                  <a:lnTo>
                    <a:pt x="766114" y="194791"/>
                  </a:lnTo>
                  <a:lnTo>
                    <a:pt x="781079" y="197411"/>
                  </a:lnTo>
                  <a:lnTo>
                    <a:pt x="800084" y="193042"/>
                  </a:lnTo>
                  <a:lnTo>
                    <a:pt x="812861" y="182233"/>
                  </a:lnTo>
                  <a:lnTo>
                    <a:pt x="816277" y="175540"/>
                  </a:lnTo>
                  <a:lnTo>
                    <a:pt x="781079" y="175540"/>
                  </a:lnTo>
                  <a:lnTo>
                    <a:pt x="773932" y="174169"/>
                  </a:lnTo>
                  <a:lnTo>
                    <a:pt x="768046" y="170036"/>
                  </a:lnTo>
                  <a:lnTo>
                    <a:pt x="764052" y="163117"/>
                  </a:lnTo>
                  <a:lnTo>
                    <a:pt x="762581" y="153384"/>
                  </a:lnTo>
                  <a:lnTo>
                    <a:pt x="762581" y="98985"/>
                  </a:lnTo>
                  <a:lnTo>
                    <a:pt x="764052" y="89254"/>
                  </a:lnTo>
                  <a:lnTo>
                    <a:pt x="768046" y="82336"/>
                  </a:lnTo>
                  <a:lnTo>
                    <a:pt x="773932" y="78205"/>
                  </a:lnTo>
                  <a:lnTo>
                    <a:pt x="781079" y="76833"/>
                  </a:lnTo>
                  <a:lnTo>
                    <a:pt x="816278" y="76833"/>
                  </a:lnTo>
                  <a:lnTo>
                    <a:pt x="812861" y="70139"/>
                  </a:lnTo>
                  <a:lnTo>
                    <a:pt x="800084" y="59330"/>
                  </a:lnTo>
                  <a:lnTo>
                    <a:pt x="781079" y="54963"/>
                  </a:lnTo>
                  <a:close/>
                </a:path>
                <a:path w="1165225" h="295275">
                  <a:moveTo>
                    <a:pt x="820327" y="149458"/>
                  </a:moveTo>
                  <a:lnTo>
                    <a:pt x="800140" y="149458"/>
                  </a:lnTo>
                  <a:lnTo>
                    <a:pt x="799581" y="151985"/>
                  </a:lnTo>
                  <a:lnTo>
                    <a:pt x="799301" y="156749"/>
                  </a:lnTo>
                  <a:lnTo>
                    <a:pt x="797598" y="164654"/>
                  </a:lnTo>
                  <a:lnTo>
                    <a:pt x="793660" y="170561"/>
                  </a:lnTo>
                  <a:lnTo>
                    <a:pt x="787986" y="174260"/>
                  </a:lnTo>
                  <a:lnTo>
                    <a:pt x="781079" y="175540"/>
                  </a:lnTo>
                  <a:lnTo>
                    <a:pt x="816277" y="175540"/>
                  </a:lnTo>
                  <a:lnTo>
                    <a:pt x="819908" y="168428"/>
                  </a:lnTo>
                  <a:lnTo>
                    <a:pt x="821725" y="155070"/>
                  </a:lnTo>
                  <a:lnTo>
                    <a:pt x="821444" y="150863"/>
                  </a:lnTo>
                  <a:lnTo>
                    <a:pt x="820327" y="149458"/>
                  </a:lnTo>
                  <a:close/>
                </a:path>
                <a:path w="1165225" h="295275">
                  <a:moveTo>
                    <a:pt x="816278" y="76833"/>
                  </a:moveTo>
                  <a:lnTo>
                    <a:pt x="781079" y="76833"/>
                  </a:lnTo>
                  <a:lnTo>
                    <a:pt x="787986" y="78113"/>
                  </a:lnTo>
                  <a:lnTo>
                    <a:pt x="793660" y="81810"/>
                  </a:lnTo>
                  <a:lnTo>
                    <a:pt x="797598" y="87716"/>
                  </a:lnTo>
                  <a:lnTo>
                    <a:pt x="799301" y="95619"/>
                  </a:lnTo>
                  <a:lnTo>
                    <a:pt x="799581" y="100389"/>
                  </a:lnTo>
                  <a:lnTo>
                    <a:pt x="800140" y="102910"/>
                  </a:lnTo>
                  <a:lnTo>
                    <a:pt x="820327" y="102910"/>
                  </a:lnTo>
                  <a:lnTo>
                    <a:pt x="821444" y="101512"/>
                  </a:lnTo>
                  <a:lnTo>
                    <a:pt x="821725" y="97306"/>
                  </a:lnTo>
                  <a:lnTo>
                    <a:pt x="819908" y="83945"/>
                  </a:lnTo>
                  <a:lnTo>
                    <a:pt x="816278" y="76833"/>
                  </a:lnTo>
                  <a:close/>
                </a:path>
                <a:path w="1165225" h="295275">
                  <a:moveTo>
                    <a:pt x="635474" y="58313"/>
                  </a:moveTo>
                  <a:lnTo>
                    <a:pt x="614734" y="58313"/>
                  </a:lnTo>
                  <a:lnTo>
                    <a:pt x="613331" y="59710"/>
                  </a:lnTo>
                  <a:lnTo>
                    <a:pt x="613331" y="197116"/>
                  </a:lnTo>
                  <a:lnTo>
                    <a:pt x="614734" y="198520"/>
                  </a:lnTo>
                  <a:lnTo>
                    <a:pt x="635474" y="198520"/>
                  </a:lnTo>
                  <a:lnTo>
                    <a:pt x="636878" y="197116"/>
                  </a:lnTo>
                  <a:lnTo>
                    <a:pt x="636878" y="100371"/>
                  </a:lnTo>
                  <a:lnTo>
                    <a:pt x="638529" y="89944"/>
                  </a:lnTo>
                  <a:lnTo>
                    <a:pt x="642729" y="83407"/>
                  </a:lnTo>
                  <a:lnTo>
                    <a:pt x="648348" y="80024"/>
                  </a:lnTo>
                  <a:lnTo>
                    <a:pt x="654259" y="79060"/>
                  </a:lnTo>
                  <a:lnTo>
                    <a:pt x="690303" y="79060"/>
                  </a:lnTo>
                  <a:lnTo>
                    <a:pt x="684322" y="67847"/>
                  </a:lnTo>
                  <a:lnTo>
                    <a:pt x="636878" y="67847"/>
                  </a:lnTo>
                  <a:lnTo>
                    <a:pt x="636878" y="59710"/>
                  </a:lnTo>
                  <a:lnTo>
                    <a:pt x="635474" y="58313"/>
                  </a:lnTo>
                  <a:close/>
                </a:path>
                <a:path w="1165225" h="295275">
                  <a:moveTo>
                    <a:pt x="690303" y="79060"/>
                  </a:moveTo>
                  <a:lnTo>
                    <a:pt x="654259" y="79060"/>
                  </a:lnTo>
                  <a:lnTo>
                    <a:pt x="660166" y="80024"/>
                  </a:lnTo>
                  <a:lnTo>
                    <a:pt x="665784" y="83407"/>
                  </a:lnTo>
                  <a:lnTo>
                    <a:pt x="669983" y="89944"/>
                  </a:lnTo>
                  <a:lnTo>
                    <a:pt x="671634" y="100371"/>
                  </a:lnTo>
                  <a:lnTo>
                    <a:pt x="671634" y="197116"/>
                  </a:lnTo>
                  <a:lnTo>
                    <a:pt x="673037" y="198520"/>
                  </a:lnTo>
                  <a:lnTo>
                    <a:pt x="693783" y="198520"/>
                  </a:lnTo>
                  <a:lnTo>
                    <a:pt x="695180" y="197116"/>
                  </a:lnTo>
                  <a:lnTo>
                    <a:pt x="695180" y="104861"/>
                  </a:lnTo>
                  <a:lnTo>
                    <a:pt x="692267" y="82742"/>
                  </a:lnTo>
                  <a:lnTo>
                    <a:pt x="690303" y="79060"/>
                  </a:lnTo>
                  <a:close/>
                </a:path>
                <a:path w="1165225" h="295275">
                  <a:moveTo>
                    <a:pt x="657623" y="57189"/>
                  </a:moveTo>
                  <a:lnTo>
                    <a:pt x="647528" y="57748"/>
                  </a:lnTo>
                  <a:lnTo>
                    <a:pt x="641079" y="62237"/>
                  </a:lnTo>
                  <a:lnTo>
                    <a:pt x="636878" y="67847"/>
                  </a:lnTo>
                  <a:lnTo>
                    <a:pt x="684322" y="67847"/>
                  </a:lnTo>
                  <a:lnTo>
                    <a:pt x="672359" y="59433"/>
                  </a:lnTo>
                  <a:lnTo>
                    <a:pt x="657623" y="57189"/>
                  </a:lnTo>
                  <a:close/>
                </a:path>
                <a:path w="1165225" h="295275">
                  <a:moveTo>
                    <a:pt x="523633" y="57189"/>
                  </a:moveTo>
                  <a:lnTo>
                    <a:pt x="508667" y="59809"/>
                  </a:lnTo>
                  <a:lnTo>
                    <a:pt x="495146" y="68475"/>
                  </a:lnTo>
                  <a:lnTo>
                    <a:pt x="485355" y="84398"/>
                  </a:lnTo>
                  <a:lnTo>
                    <a:pt x="481584" y="108786"/>
                  </a:lnTo>
                  <a:lnTo>
                    <a:pt x="481584" y="148046"/>
                  </a:lnTo>
                  <a:lnTo>
                    <a:pt x="485355" y="172431"/>
                  </a:lnTo>
                  <a:lnTo>
                    <a:pt x="495146" y="188351"/>
                  </a:lnTo>
                  <a:lnTo>
                    <a:pt x="508667" y="197017"/>
                  </a:lnTo>
                  <a:lnTo>
                    <a:pt x="523633" y="199637"/>
                  </a:lnTo>
                  <a:lnTo>
                    <a:pt x="538598" y="197017"/>
                  </a:lnTo>
                  <a:lnTo>
                    <a:pt x="552118" y="188351"/>
                  </a:lnTo>
                  <a:lnTo>
                    <a:pt x="558625" y="177766"/>
                  </a:lnTo>
                  <a:lnTo>
                    <a:pt x="523633" y="177766"/>
                  </a:lnTo>
                  <a:lnTo>
                    <a:pt x="517312" y="176697"/>
                  </a:lnTo>
                  <a:lnTo>
                    <a:pt x="511332" y="172999"/>
                  </a:lnTo>
                  <a:lnTo>
                    <a:pt x="506877" y="165935"/>
                  </a:lnTo>
                  <a:lnTo>
                    <a:pt x="505129" y="154771"/>
                  </a:lnTo>
                  <a:lnTo>
                    <a:pt x="505129" y="102057"/>
                  </a:lnTo>
                  <a:lnTo>
                    <a:pt x="506877" y="90892"/>
                  </a:lnTo>
                  <a:lnTo>
                    <a:pt x="511332" y="83828"/>
                  </a:lnTo>
                  <a:lnTo>
                    <a:pt x="517312" y="80129"/>
                  </a:lnTo>
                  <a:lnTo>
                    <a:pt x="523633" y="79060"/>
                  </a:lnTo>
                  <a:lnTo>
                    <a:pt x="558624" y="79060"/>
                  </a:lnTo>
                  <a:lnTo>
                    <a:pt x="552118" y="68475"/>
                  </a:lnTo>
                  <a:lnTo>
                    <a:pt x="538598" y="59809"/>
                  </a:lnTo>
                  <a:lnTo>
                    <a:pt x="523633" y="57189"/>
                  </a:lnTo>
                  <a:close/>
                </a:path>
                <a:path w="1165225" h="295275">
                  <a:moveTo>
                    <a:pt x="558624" y="79060"/>
                  </a:moveTo>
                  <a:lnTo>
                    <a:pt x="523633" y="79060"/>
                  </a:lnTo>
                  <a:lnTo>
                    <a:pt x="529952" y="80129"/>
                  </a:lnTo>
                  <a:lnTo>
                    <a:pt x="535929" y="83828"/>
                  </a:lnTo>
                  <a:lnTo>
                    <a:pt x="540383" y="90892"/>
                  </a:lnTo>
                  <a:lnTo>
                    <a:pt x="542131" y="102057"/>
                  </a:lnTo>
                  <a:lnTo>
                    <a:pt x="542131" y="154771"/>
                  </a:lnTo>
                  <a:lnTo>
                    <a:pt x="540383" y="165935"/>
                  </a:lnTo>
                  <a:lnTo>
                    <a:pt x="535929" y="172999"/>
                  </a:lnTo>
                  <a:lnTo>
                    <a:pt x="529952" y="176697"/>
                  </a:lnTo>
                  <a:lnTo>
                    <a:pt x="523633" y="177766"/>
                  </a:lnTo>
                  <a:lnTo>
                    <a:pt x="558625" y="177766"/>
                  </a:lnTo>
                  <a:lnTo>
                    <a:pt x="561906" y="172431"/>
                  </a:lnTo>
                  <a:lnTo>
                    <a:pt x="565677" y="148046"/>
                  </a:lnTo>
                  <a:lnTo>
                    <a:pt x="565677" y="108786"/>
                  </a:lnTo>
                  <a:lnTo>
                    <a:pt x="561906" y="84398"/>
                  </a:lnTo>
                  <a:lnTo>
                    <a:pt x="558624" y="79060"/>
                  </a:lnTo>
                  <a:close/>
                </a:path>
                <a:path w="1165225" h="295275">
                  <a:moveTo>
                    <a:pt x="413748" y="58313"/>
                  </a:moveTo>
                  <a:lnTo>
                    <a:pt x="393007" y="58313"/>
                  </a:lnTo>
                  <a:lnTo>
                    <a:pt x="391604" y="59710"/>
                  </a:lnTo>
                  <a:lnTo>
                    <a:pt x="391604" y="197116"/>
                  </a:lnTo>
                  <a:lnTo>
                    <a:pt x="393007" y="198520"/>
                  </a:lnTo>
                  <a:lnTo>
                    <a:pt x="413748" y="198520"/>
                  </a:lnTo>
                  <a:lnTo>
                    <a:pt x="415151" y="197116"/>
                  </a:lnTo>
                  <a:lnTo>
                    <a:pt x="415151" y="108786"/>
                  </a:lnTo>
                  <a:lnTo>
                    <a:pt x="415370" y="98403"/>
                  </a:lnTo>
                  <a:lnTo>
                    <a:pt x="416903" y="89228"/>
                  </a:lnTo>
                  <a:lnTo>
                    <a:pt x="421064" y="82683"/>
                  </a:lnTo>
                  <a:lnTo>
                    <a:pt x="429167" y="80186"/>
                  </a:lnTo>
                  <a:lnTo>
                    <a:pt x="443743" y="80186"/>
                  </a:lnTo>
                  <a:lnTo>
                    <a:pt x="443743" y="67288"/>
                  </a:lnTo>
                  <a:lnTo>
                    <a:pt x="415151" y="67288"/>
                  </a:lnTo>
                  <a:lnTo>
                    <a:pt x="415151" y="59710"/>
                  </a:lnTo>
                  <a:lnTo>
                    <a:pt x="413748" y="58313"/>
                  </a:lnTo>
                  <a:close/>
                </a:path>
                <a:path w="1165225" h="295275">
                  <a:moveTo>
                    <a:pt x="443743" y="80186"/>
                  </a:moveTo>
                  <a:lnTo>
                    <a:pt x="431686" y="80186"/>
                  </a:lnTo>
                  <a:lnTo>
                    <a:pt x="433649" y="80464"/>
                  </a:lnTo>
                  <a:lnTo>
                    <a:pt x="438136" y="81587"/>
                  </a:lnTo>
                  <a:lnTo>
                    <a:pt x="442341" y="82707"/>
                  </a:lnTo>
                  <a:lnTo>
                    <a:pt x="443743" y="80186"/>
                  </a:lnTo>
                  <a:close/>
                </a:path>
                <a:path w="1165225" h="295275">
                  <a:moveTo>
                    <a:pt x="442341" y="58313"/>
                  </a:moveTo>
                  <a:lnTo>
                    <a:pt x="435333" y="58313"/>
                  </a:lnTo>
                  <a:lnTo>
                    <a:pt x="429447" y="58593"/>
                  </a:lnTo>
                  <a:lnTo>
                    <a:pt x="421600" y="60836"/>
                  </a:lnTo>
                  <a:lnTo>
                    <a:pt x="415151" y="67288"/>
                  </a:lnTo>
                  <a:lnTo>
                    <a:pt x="443743" y="67288"/>
                  </a:lnTo>
                  <a:lnTo>
                    <a:pt x="443743" y="59710"/>
                  </a:lnTo>
                  <a:lnTo>
                    <a:pt x="442341" y="58313"/>
                  </a:lnTo>
                  <a:close/>
                </a:path>
                <a:path w="1165225" h="295275">
                  <a:moveTo>
                    <a:pt x="282839" y="58313"/>
                  </a:moveTo>
                  <a:lnTo>
                    <a:pt x="262098" y="58313"/>
                  </a:lnTo>
                  <a:lnTo>
                    <a:pt x="260695" y="59710"/>
                  </a:lnTo>
                  <a:lnTo>
                    <a:pt x="260695" y="197116"/>
                  </a:lnTo>
                  <a:lnTo>
                    <a:pt x="262098" y="198520"/>
                  </a:lnTo>
                  <a:lnTo>
                    <a:pt x="282839" y="198520"/>
                  </a:lnTo>
                  <a:lnTo>
                    <a:pt x="284242" y="197116"/>
                  </a:lnTo>
                  <a:lnTo>
                    <a:pt x="284242" y="100371"/>
                  </a:lnTo>
                  <a:lnTo>
                    <a:pt x="285893" y="89944"/>
                  </a:lnTo>
                  <a:lnTo>
                    <a:pt x="290093" y="83407"/>
                  </a:lnTo>
                  <a:lnTo>
                    <a:pt x="295712" y="80024"/>
                  </a:lnTo>
                  <a:lnTo>
                    <a:pt x="301622" y="79060"/>
                  </a:lnTo>
                  <a:lnTo>
                    <a:pt x="337667" y="79060"/>
                  </a:lnTo>
                  <a:lnTo>
                    <a:pt x="331685" y="67847"/>
                  </a:lnTo>
                  <a:lnTo>
                    <a:pt x="284242" y="67847"/>
                  </a:lnTo>
                  <a:lnTo>
                    <a:pt x="284242" y="59710"/>
                  </a:lnTo>
                  <a:lnTo>
                    <a:pt x="282839" y="58313"/>
                  </a:lnTo>
                  <a:close/>
                </a:path>
                <a:path w="1165225" h="295275">
                  <a:moveTo>
                    <a:pt x="337667" y="79060"/>
                  </a:moveTo>
                  <a:lnTo>
                    <a:pt x="301622" y="79060"/>
                  </a:lnTo>
                  <a:lnTo>
                    <a:pt x="307529" y="80024"/>
                  </a:lnTo>
                  <a:lnTo>
                    <a:pt x="313147" y="83407"/>
                  </a:lnTo>
                  <a:lnTo>
                    <a:pt x="317346" y="89944"/>
                  </a:lnTo>
                  <a:lnTo>
                    <a:pt x="318997" y="100371"/>
                  </a:lnTo>
                  <a:lnTo>
                    <a:pt x="318997" y="197116"/>
                  </a:lnTo>
                  <a:lnTo>
                    <a:pt x="320400" y="198520"/>
                  </a:lnTo>
                  <a:lnTo>
                    <a:pt x="341146" y="198520"/>
                  </a:lnTo>
                  <a:lnTo>
                    <a:pt x="342544" y="197116"/>
                  </a:lnTo>
                  <a:lnTo>
                    <a:pt x="342544" y="104861"/>
                  </a:lnTo>
                  <a:lnTo>
                    <a:pt x="339631" y="82742"/>
                  </a:lnTo>
                  <a:lnTo>
                    <a:pt x="337667" y="79060"/>
                  </a:lnTo>
                  <a:close/>
                </a:path>
                <a:path w="1165225" h="295275">
                  <a:moveTo>
                    <a:pt x="304985" y="57189"/>
                  </a:moveTo>
                  <a:lnTo>
                    <a:pt x="294892" y="57748"/>
                  </a:lnTo>
                  <a:lnTo>
                    <a:pt x="288443" y="62237"/>
                  </a:lnTo>
                  <a:lnTo>
                    <a:pt x="284242" y="67847"/>
                  </a:lnTo>
                  <a:lnTo>
                    <a:pt x="331685" y="67847"/>
                  </a:lnTo>
                  <a:lnTo>
                    <a:pt x="319721" y="59433"/>
                  </a:lnTo>
                  <a:lnTo>
                    <a:pt x="304985" y="57189"/>
                  </a:lnTo>
                  <a:close/>
                </a:path>
                <a:path w="1165225" h="295275">
                  <a:moveTo>
                    <a:pt x="170996" y="57189"/>
                  </a:moveTo>
                  <a:lnTo>
                    <a:pt x="156030" y="59809"/>
                  </a:lnTo>
                  <a:lnTo>
                    <a:pt x="142508" y="68475"/>
                  </a:lnTo>
                  <a:lnTo>
                    <a:pt x="132718" y="84398"/>
                  </a:lnTo>
                  <a:lnTo>
                    <a:pt x="128946" y="108786"/>
                  </a:lnTo>
                  <a:lnTo>
                    <a:pt x="128946" y="148046"/>
                  </a:lnTo>
                  <a:lnTo>
                    <a:pt x="132718" y="172431"/>
                  </a:lnTo>
                  <a:lnTo>
                    <a:pt x="142508" y="188351"/>
                  </a:lnTo>
                  <a:lnTo>
                    <a:pt x="156030" y="197017"/>
                  </a:lnTo>
                  <a:lnTo>
                    <a:pt x="170996" y="199637"/>
                  </a:lnTo>
                  <a:lnTo>
                    <a:pt x="189999" y="195270"/>
                  </a:lnTo>
                  <a:lnTo>
                    <a:pt x="202775" y="184462"/>
                  </a:lnTo>
                  <a:lnTo>
                    <a:pt x="206192" y="177766"/>
                  </a:lnTo>
                  <a:lnTo>
                    <a:pt x="170996" y="177766"/>
                  </a:lnTo>
                  <a:lnTo>
                    <a:pt x="163848" y="176395"/>
                  </a:lnTo>
                  <a:lnTo>
                    <a:pt x="157961" y="172263"/>
                  </a:lnTo>
                  <a:lnTo>
                    <a:pt x="153965" y="165345"/>
                  </a:lnTo>
                  <a:lnTo>
                    <a:pt x="152493" y="155615"/>
                  </a:lnTo>
                  <a:lnTo>
                    <a:pt x="152493" y="134584"/>
                  </a:lnTo>
                  <a:lnTo>
                    <a:pt x="153894" y="133181"/>
                  </a:lnTo>
                  <a:lnTo>
                    <a:pt x="211637" y="133181"/>
                  </a:lnTo>
                  <a:lnTo>
                    <a:pt x="213041" y="132060"/>
                  </a:lnTo>
                  <a:lnTo>
                    <a:pt x="213041" y="112433"/>
                  </a:lnTo>
                  <a:lnTo>
                    <a:pt x="153894" y="112433"/>
                  </a:lnTo>
                  <a:lnTo>
                    <a:pt x="152493" y="111029"/>
                  </a:lnTo>
                  <a:lnTo>
                    <a:pt x="152493" y="101217"/>
                  </a:lnTo>
                  <a:lnTo>
                    <a:pt x="153965" y="91483"/>
                  </a:lnTo>
                  <a:lnTo>
                    <a:pt x="157961" y="84563"/>
                  </a:lnTo>
                  <a:lnTo>
                    <a:pt x="163848" y="80431"/>
                  </a:lnTo>
                  <a:lnTo>
                    <a:pt x="170996" y="79060"/>
                  </a:lnTo>
                  <a:lnTo>
                    <a:pt x="205988" y="79060"/>
                  </a:lnTo>
                  <a:lnTo>
                    <a:pt x="199481" y="68475"/>
                  </a:lnTo>
                  <a:lnTo>
                    <a:pt x="185961" y="59809"/>
                  </a:lnTo>
                  <a:lnTo>
                    <a:pt x="170996" y="57189"/>
                  </a:lnTo>
                  <a:close/>
                </a:path>
                <a:path w="1165225" h="295275">
                  <a:moveTo>
                    <a:pt x="210240" y="151691"/>
                  </a:moveTo>
                  <a:lnTo>
                    <a:pt x="190052" y="151691"/>
                  </a:lnTo>
                  <a:lnTo>
                    <a:pt x="189494" y="154212"/>
                  </a:lnTo>
                  <a:lnTo>
                    <a:pt x="189217" y="158982"/>
                  </a:lnTo>
                  <a:lnTo>
                    <a:pt x="187512" y="166884"/>
                  </a:lnTo>
                  <a:lnTo>
                    <a:pt x="183575" y="172790"/>
                  </a:lnTo>
                  <a:lnTo>
                    <a:pt x="177903" y="176487"/>
                  </a:lnTo>
                  <a:lnTo>
                    <a:pt x="170996" y="177766"/>
                  </a:lnTo>
                  <a:lnTo>
                    <a:pt x="206192" y="177766"/>
                  </a:lnTo>
                  <a:lnTo>
                    <a:pt x="209821" y="170657"/>
                  </a:lnTo>
                  <a:lnTo>
                    <a:pt x="211637" y="157297"/>
                  </a:lnTo>
                  <a:lnTo>
                    <a:pt x="211359" y="153089"/>
                  </a:lnTo>
                  <a:lnTo>
                    <a:pt x="210240" y="151691"/>
                  </a:lnTo>
                  <a:close/>
                </a:path>
                <a:path w="1165225" h="295275">
                  <a:moveTo>
                    <a:pt x="205988" y="79060"/>
                  </a:moveTo>
                  <a:lnTo>
                    <a:pt x="170996" y="79060"/>
                  </a:lnTo>
                  <a:lnTo>
                    <a:pt x="178142" y="80431"/>
                  </a:lnTo>
                  <a:lnTo>
                    <a:pt x="184027" y="84563"/>
                  </a:lnTo>
                  <a:lnTo>
                    <a:pt x="188022" y="91483"/>
                  </a:lnTo>
                  <a:lnTo>
                    <a:pt x="189494" y="101217"/>
                  </a:lnTo>
                  <a:lnTo>
                    <a:pt x="189494" y="111029"/>
                  </a:lnTo>
                  <a:lnTo>
                    <a:pt x="188090" y="112433"/>
                  </a:lnTo>
                  <a:lnTo>
                    <a:pt x="213041" y="112433"/>
                  </a:lnTo>
                  <a:lnTo>
                    <a:pt x="213041" y="108786"/>
                  </a:lnTo>
                  <a:lnTo>
                    <a:pt x="209270" y="84398"/>
                  </a:lnTo>
                  <a:lnTo>
                    <a:pt x="205988" y="79060"/>
                  </a:lnTo>
                  <a:close/>
                </a:path>
                <a:path w="1165225" h="295275">
                  <a:moveTo>
                    <a:pt x="42047" y="57189"/>
                  </a:moveTo>
                  <a:lnTo>
                    <a:pt x="27080" y="59809"/>
                  </a:lnTo>
                  <a:lnTo>
                    <a:pt x="13559" y="68475"/>
                  </a:lnTo>
                  <a:lnTo>
                    <a:pt x="3770" y="84398"/>
                  </a:lnTo>
                  <a:lnTo>
                    <a:pt x="0" y="108786"/>
                  </a:lnTo>
                  <a:lnTo>
                    <a:pt x="0" y="148046"/>
                  </a:lnTo>
                  <a:lnTo>
                    <a:pt x="3770" y="172431"/>
                  </a:lnTo>
                  <a:lnTo>
                    <a:pt x="13559" y="188351"/>
                  </a:lnTo>
                  <a:lnTo>
                    <a:pt x="27080" y="197017"/>
                  </a:lnTo>
                  <a:lnTo>
                    <a:pt x="42047" y="199637"/>
                  </a:lnTo>
                  <a:lnTo>
                    <a:pt x="57013" y="197017"/>
                  </a:lnTo>
                  <a:lnTo>
                    <a:pt x="70534" y="188351"/>
                  </a:lnTo>
                  <a:lnTo>
                    <a:pt x="77042" y="177766"/>
                  </a:lnTo>
                  <a:lnTo>
                    <a:pt x="42047" y="177766"/>
                  </a:lnTo>
                  <a:lnTo>
                    <a:pt x="35726" y="176697"/>
                  </a:lnTo>
                  <a:lnTo>
                    <a:pt x="29748" y="172999"/>
                  </a:lnTo>
                  <a:lnTo>
                    <a:pt x="25294" y="165935"/>
                  </a:lnTo>
                  <a:lnTo>
                    <a:pt x="23547" y="154771"/>
                  </a:lnTo>
                  <a:lnTo>
                    <a:pt x="23547" y="102057"/>
                  </a:lnTo>
                  <a:lnTo>
                    <a:pt x="25294" y="90892"/>
                  </a:lnTo>
                  <a:lnTo>
                    <a:pt x="29748" y="83828"/>
                  </a:lnTo>
                  <a:lnTo>
                    <a:pt x="35726" y="80129"/>
                  </a:lnTo>
                  <a:lnTo>
                    <a:pt x="42047" y="79060"/>
                  </a:lnTo>
                  <a:lnTo>
                    <a:pt x="77041" y="79060"/>
                  </a:lnTo>
                  <a:lnTo>
                    <a:pt x="70534" y="68475"/>
                  </a:lnTo>
                  <a:lnTo>
                    <a:pt x="57013" y="59809"/>
                  </a:lnTo>
                  <a:lnTo>
                    <a:pt x="42047" y="57189"/>
                  </a:lnTo>
                  <a:close/>
                </a:path>
                <a:path w="1165225" h="295275">
                  <a:moveTo>
                    <a:pt x="77041" y="79060"/>
                  </a:moveTo>
                  <a:lnTo>
                    <a:pt x="42047" y="79060"/>
                  </a:lnTo>
                  <a:lnTo>
                    <a:pt x="48366" y="80129"/>
                  </a:lnTo>
                  <a:lnTo>
                    <a:pt x="54344" y="83828"/>
                  </a:lnTo>
                  <a:lnTo>
                    <a:pt x="58799" y="90892"/>
                  </a:lnTo>
                  <a:lnTo>
                    <a:pt x="60547" y="102057"/>
                  </a:lnTo>
                  <a:lnTo>
                    <a:pt x="60547" y="154771"/>
                  </a:lnTo>
                  <a:lnTo>
                    <a:pt x="58799" y="165935"/>
                  </a:lnTo>
                  <a:lnTo>
                    <a:pt x="54344" y="172999"/>
                  </a:lnTo>
                  <a:lnTo>
                    <a:pt x="48366" y="176697"/>
                  </a:lnTo>
                  <a:lnTo>
                    <a:pt x="42047" y="177766"/>
                  </a:lnTo>
                  <a:lnTo>
                    <a:pt x="77042" y="177766"/>
                  </a:lnTo>
                  <a:lnTo>
                    <a:pt x="80323" y="172431"/>
                  </a:lnTo>
                  <a:lnTo>
                    <a:pt x="84094" y="148046"/>
                  </a:lnTo>
                  <a:lnTo>
                    <a:pt x="84094" y="108786"/>
                  </a:lnTo>
                  <a:lnTo>
                    <a:pt x="80323" y="84398"/>
                  </a:lnTo>
                  <a:lnTo>
                    <a:pt x="77041" y="79060"/>
                  </a:lnTo>
                  <a:close/>
                </a:path>
                <a:path w="1165225" h="295275">
                  <a:moveTo>
                    <a:pt x="1156254" y="223013"/>
                  </a:moveTo>
                  <a:lnTo>
                    <a:pt x="1144021" y="223013"/>
                  </a:lnTo>
                  <a:lnTo>
                    <a:pt x="1144021" y="226486"/>
                  </a:lnTo>
                  <a:lnTo>
                    <a:pt x="1152288" y="226486"/>
                  </a:lnTo>
                  <a:lnTo>
                    <a:pt x="1152288" y="290643"/>
                  </a:lnTo>
                  <a:lnTo>
                    <a:pt x="1144021" y="290643"/>
                  </a:lnTo>
                  <a:lnTo>
                    <a:pt x="1144021" y="294119"/>
                  </a:lnTo>
                  <a:lnTo>
                    <a:pt x="1156254" y="294119"/>
                  </a:lnTo>
                  <a:lnTo>
                    <a:pt x="1156254" y="223013"/>
                  </a:lnTo>
                  <a:close/>
                </a:path>
                <a:path w="1165225" h="295275">
                  <a:moveTo>
                    <a:pt x="1085524" y="246071"/>
                  </a:moveTo>
                  <a:lnTo>
                    <a:pt x="1077097" y="246071"/>
                  </a:lnTo>
                  <a:lnTo>
                    <a:pt x="1077097" y="280115"/>
                  </a:lnTo>
                  <a:lnTo>
                    <a:pt x="1084728" y="288495"/>
                  </a:lnTo>
                  <a:lnTo>
                    <a:pt x="1087702" y="288495"/>
                  </a:lnTo>
                  <a:lnTo>
                    <a:pt x="1089289" y="288066"/>
                  </a:lnTo>
                  <a:lnTo>
                    <a:pt x="1091769" y="286359"/>
                  </a:lnTo>
                  <a:lnTo>
                    <a:pt x="1092829" y="285269"/>
                  </a:lnTo>
                  <a:lnTo>
                    <a:pt x="1093708" y="283947"/>
                  </a:lnTo>
                  <a:lnTo>
                    <a:pt x="1102307" y="283947"/>
                  </a:lnTo>
                  <a:lnTo>
                    <a:pt x="1102307" y="280059"/>
                  </a:lnTo>
                  <a:lnTo>
                    <a:pt x="1088336" y="280059"/>
                  </a:lnTo>
                  <a:lnTo>
                    <a:pt x="1087318" y="279620"/>
                  </a:lnTo>
                  <a:lnTo>
                    <a:pt x="1085884" y="277855"/>
                  </a:lnTo>
                  <a:lnTo>
                    <a:pt x="1085524" y="276642"/>
                  </a:lnTo>
                  <a:lnTo>
                    <a:pt x="1085524" y="246071"/>
                  </a:lnTo>
                  <a:close/>
                </a:path>
                <a:path w="1165225" h="295275">
                  <a:moveTo>
                    <a:pt x="1102307" y="283947"/>
                  </a:moveTo>
                  <a:lnTo>
                    <a:pt x="1093877" y="283947"/>
                  </a:lnTo>
                  <a:lnTo>
                    <a:pt x="1093877" y="287999"/>
                  </a:lnTo>
                  <a:lnTo>
                    <a:pt x="1102307" y="287999"/>
                  </a:lnTo>
                  <a:lnTo>
                    <a:pt x="1102307" y="283947"/>
                  </a:lnTo>
                  <a:close/>
                </a:path>
                <a:path w="1165225" h="295275">
                  <a:moveTo>
                    <a:pt x="1102307" y="246071"/>
                  </a:moveTo>
                  <a:lnTo>
                    <a:pt x="1093877" y="246071"/>
                  </a:lnTo>
                  <a:lnTo>
                    <a:pt x="1093772" y="276642"/>
                  </a:lnTo>
                  <a:lnTo>
                    <a:pt x="1093574" y="277580"/>
                  </a:lnTo>
                  <a:lnTo>
                    <a:pt x="1092358" y="279562"/>
                  </a:lnTo>
                  <a:lnTo>
                    <a:pt x="1091256" y="280059"/>
                  </a:lnTo>
                  <a:lnTo>
                    <a:pt x="1102307" y="280059"/>
                  </a:lnTo>
                  <a:lnTo>
                    <a:pt x="1102307" y="246071"/>
                  </a:lnTo>
                  <a:close/>
                </a:path>
                <a:path w="1165225" h="295275">
                  <a:moveTo>
                    <a:pt x="1018800" y="229116"/>
                  </a:moveTo>
                  <a:lnTo>
                    <a:pt x="1010370" y="229116"/>
                  </a:lnTo>
                  <a:lnTo>
                    <a:pt x="1010370" y="287999"/>
                  </a:lnTo>
                  <a:lnTo>
                    <a:pt x="1018800" y="287999"/>
                  </a:lnTo>
                  <a:lnTo>
                    <a:pt x="1018905" y="257427"/>
                  </a:lnTo>
                  <a:lnTo>
                    <a:pt x="1019103" y="256490"/>
                  </a:lnTo>
                  <a:lnTo>
                    <a:pt x="1020316" y="254505"/>
                  </a:lnTo>
                  <a:lnTo>
                    <a:pt x="1021419" y="254011"/>
                  </a:lnTo>
                  <a:lnTo>
                    <a:pt x="1035583" y="254011"/>
                  </a:lnTo>
                  <a:lnTo>
                    <a:pt x="1035337" y="252371"/>
                  </a:lnTo>
                  <a:lnTo>
                    <a:pt x="1034475" y="250125"/>
                  </a:lnTo>
                  <a:lnTo>
                    <a:pt x="1018800" y="250125"/>
                  </a:lnTo>
                  <a:lnTo>
                    <a:pt x="1018800" y="229116"/>
                  </a:lnTo>
                  <a:close/>
                </a:path>
                <a:path w="1165225" h="295275">
                  <a:moveTo>
                    <a:pt x="1035583" y="254011"/>
                  </a:moveTo>
                  <a:lnTo>
                    <a:pt x="1024340" y="254011"/>
                  </a:lnTo>
                  <a:lnTo>
                    <a:pt x="1025359" y="254452"/>
                  </a:lnTo>
                  <a:lnTo>
                    <a:pt x="1026793" y="256217"/>
                  </a:lnTo>
                  <a:lnTo>
                    <a:pt x="1027153" y="257427"/>
                  </a:lnTo>
                  <a:lnTo>
                    <a:pt x="1027153" y="287999"/>
                  </a:lnTo>
                  <a:lnTo>
                    <a:pt x="1035583" y="287999"/>
                  </a:lnTo>
                  <a:lnTo>
                    <a:pt x="1035583" y="254011"/>
                  </a:lnTo>
                  <a:close/>
                </a:path>
                <a:path w="1165225" h="295275">
                  <a:moveTo>
                    <a:pt x="1027949" y="245577"/>
                  </a:moveTo>
                  <a:lnTo>
                    <a:pt x="1024972" y="245577"/>
                  </a:lnTo>
                  <a:lnTo>
                    <a:pt x="1023388" y="246004"/>
                  </a:lnTo>
                  <a:lnTo>
                    <a:pt x="1020911" y="247710"/>
                  </a:lnTo>
                  <a:lnTo>
                    <a:pt x="1019846" y="248800"/>
                  </a:lnTo>
                  <a:lnTo>
                    <a:pt x="1018969" y="250125"/>
                  </a:lnTo>
                  <a:lnTo>
                    <a:pt x="1034475" y="250125"/>
                  </a:lnTo>
                  <a:lnTo>
                    <a:pt x="1027949" y="245577"/>
                  </a:lnTo>
                  <a:close/>
                </a:path>
                <a:path w="1165225" h="295275">
                  <a:moveTo>
                    <a:pt x="962126" y="237056"/>
                  </a:moveTo>
                  <a:lnTo>
                    <a:pt x="953695" y="237056"/>
                  </a:lnTo>
                  <a:lnTo>
                    <a:pt x="953695" y="287999"/>
                  </a:lnTo>
                  <a:lnTo>
                    <a:pt x="962126" y="287999"/>
                  </a:lnTo>
                  <a:lnTo>
                    <a:pt x="962126" y="237056"/>
                  </a:lnTo>
                  <a:close/>
                </a:path>
                <a:path w="1165225" h="295275">
                  <a:moveTo>
                    <a:pt x="971878" y="229116"/>
                  </a:moveTo>
                  <a:lnTo>
                    <a:pt x="943940" y="229116"/>
                  </a:lnTo>
                  <a:lnTo>
                    <a:pt x="943940" y="237056"/>
                  </a:lnTo>
                  <a:lnTo>
                    <a:pt x="971878" y="237056"/>
                  </a:lnTo>
                  <a:lnTo>
                    <a:pt x="971878" y="229116"/>
                  </a:lnTo>
                  <a:close/>
                </a:path>
                <a:path w="1165225" h="295275">
                  <a:moveTo>
                    <a:pt x="903593" y="223013"/>
                  </a:moveTo>
                  <a:lnTo>
                    <a:pt x="891363" y="223013"/>
                  </a:lnTo>
                  <a:lnTo>
                    <a:pt x="891363" y="294119"/>
                  </a:lnTo>
                  <a:lnTo>
                    <a:pt x="903593" y="294119"/>
                  </a:lnTo>
                  <a:lnTo>
                    <a:pt x="903593" y="290399"/>
                  </a:lnTo>
                  <a:lnTo>
                    <a:pt x="895578" y="290399"/>
                  </a:lnTo>
                  <a:lnTo>
                    <a:pt x="895578" y="226733"/>
                  </a:lnTo>
                  <a:lnTo>
                    <a:pt x="903593" y="226733"/>
                  </a:lnTo>
                  <a:lnTo>
                    <a:pt x="903593" y="223013"/>
                  </a:lnTo>
                  <a:close/>
                </a:path>
                <a:path w="1165225" h="295275">
                  <a:moveTo>
                    <a:pt x="822236" y="223310"/>
                  </a:moveTo>
                  <a:lnTo>
                    <a:pt x="811052" y="223310"/>
                  </a:lnTo>
                  <a:lnTo>
                    <a:pt x="797901" y="258452"/>
                  </a:lnTo>
                  <a:lnTo>
                    <a:pt x="796071" y="276951"/>
                  </a:lnTo>
                  <a:lnTo>
                    <a:pt x="796199" y="279896"/>
                  </a:lnTo>
                  <a:lnTo>
                    <a:pt x="796331" y="281125"/>
                  </a:lnTo>
                  <a:lnTo>
                    <a:pt x="796528" y="282106"/>
                  </a:lnTo>
                  <a:lnTo>
                    <a:pt x="796660" y="283152"/>
                  </a:lnTo>
                  <a:lnTo>
                    <a:pt x="796874" y="284038"/>
                  </a:lnTo>
                  <a:lnTo>
                    <a:pt x="797460" y="285478"/>
                  </a:lnTo>
                  <a:lnTo>
                    <a:pt x="797867" y="286227"/>
                  </a:lnTo>
                  <a:lnTo>
                    <a:pt x="798391" y="287013"/>
                  </a:lnTo>
                  <a:lnTo>
                    <a:pt x="799702" y="289110"/>
                  </a:lnTo>
                  <a:lnTo>
                    <a:pt x="801434" y="290758"/>
                  </a:lnTo>
                  <a:lnTo>
                    <a:pt x="805751" y="293182"/>
                  </a:lnTo>
                  <a:lnTo>
                    <a:pt x="808203" y="293787"/>
                  </a:lnTo>
                  <a:lnTo>
                    <a:pt x="813699" y="293787"/>
                  </a:lnTo>
                  <a:lnTo>
                    <a:pt x="825105" y="283773"/>
                  </a:lnTo>
                  <a:lnTo>
                    <a:pt x="809644" y="283773"/>
                  </a:lnTo>
                  <a:lnTo>
                    <a:pt x="808498" y="283316"/>
                  </a:lnTo>
                  <a:lnTo>
                    <a:pt x="806536" y="281485"/>
                  </a:lnTo>
                  <a:lnTo>
                    <a:pt x="806046" y="280275"/>
                  </a:lnTo>
                  <a:lnTo>
                    <a:pt x="806106" y="264160"/>
                  </a:lnTo>
                  <a:lnTo>
                    <a:pt x="806536" y="263099"/>
                  </a:lnTo>
                  <a:lnTo>
                    <a:pt x="808498" y="261265"/>
                  </a:lnTo>
                  <a:lnTo>
                    <a:pt x="809644" y="260805"/>
                  </a:lnTo>
                  <a:lnTo>
                    <a:pt x="825359" y="260805"/>
                  </a:lnTo>
                  <a:lnTo>
                    <a:pt x="825258" y="260233"/>
                  </a:lnTo>
                  <a:lnTo>
                    <a:pt x="819476" y="252854"/>
                  </a:lnTo>
                  <a:lnTo>
                    <a:pt x="811052" y="252854"/>
                  </a:lnTo>
                  <a:lnTo>
                    <a:pt x="810853" y="252660"/>
                  </a:lnTo>
                  <a:lnTo>
                    <a:pt x="822236" y="223310"/>
                  </a:lnTo>
                  <a:close/>
                </a:path>
                <a:path w="1165225" h="295275">
                  <a:moveTo>
                    <a:pt x="825359" y="260805"/>
                  </a:moveTo>
                  <a:lnTo>
                    <a:pt x="812258" y="260805"/>
                  </a:lnTo>
                  <a:lnTo>
                    <a:pt x="813404" y="261265"/>
                  </a:lnTo>
                  <a:lnTo>
                    <a:pt x="815369" y="263099"/>
                  </a:lnTo>
                  <a:lnTo>
                    <a:pt x="815799" y="264160"/>
                  </a:lnTo>
                  <a:lnTo>
                    <a:pt x="815859" y="280275"/>
                  </a:lnTo>
                  <a:lnTo>
                    <a:pt x="815369" y="281485"/>
                  </a:lnTo>
                  <a:lnTo>
                    <a:pt x="813404" y="283316"/>
                  </a:lnTo>
                  <a:lnTo>
                    <a:pt x="812258" y="283773"/>
                  </a:lnTo>
                  <a:lnTo>
                    <a:pt x="825105" y="283773"/>
                  </a:lnTo>
                  <a:lnTo>
                    <a:pt x="825831" y="276951"/>
                  </a:lnTo>
                  <a:lnTo>
                    <a:pt x="825707" y="264308"/>
                  </a:lnTo>
                  <a:lnTo>
                    <a:pt x="825604" y="262672"/>
                  </a:lnTo>
                  <a:lnTo>
                    <a:pt x="825434" y="261265"/>
                  </a:lnTo>
                  <a:lnTo>
                    <a:pt x="825359" y="260805"/>
                  </a:lnTo>
                  <a:close/>
                </a:path>
                <a:path w="1165225" h="295275">
                  <a:moveTo>
                    <a:pt x="817032" y="251973"/>
                  </a:moveTo>
                  <a:lnTo>
                    <a:pt x="814156" y="251973"/>
                  </a:lnTo>
                  <a:lnTo>
                    <a:pt x="813258" y="252054"/>
                  </a:lnTo>
                  <a:lnTo>
                    <a:pt x="811844" y="252397"/>
                  </a:lnTo>
                  <a:lnTo>
                    <a:pt x="811377" y="252596"/>
                  </a:lnTo>
                  <a:lnTo>
                    <a:pt x="811052" y="252854"/>
                  </a:lnTo>
                  <a:lnTo>
                    <a:pt x="819476" y="252854"/>
                  </a:lnTo>
                  <a:lnTo>
                    <a:pt x="818668" y="252397"/>
                  </a:lnTo>
                  <a:lnTo>
                    <a:pt x="817032" y="251973"/>
                  </a:lnTo>
                  <a:close/>
                </a:path>
                <a:path w="1165225" h="295275">
                  <a:moveTo>
                    <a:pt x="741664" y="233912"/>
                  </a:moveTo>
                  <a:lnTo>
                    <a:pt x="731657" y="233912"/>
                  </a:lnTo>
                  <a:lnTo>
                    <a:pt x="731657" y="293198"/>
                  </a:lnTo>
                  <a:lnTo>
                    <a:pt x="741664" y="293198"/>
                  </a:lnTo>
                  <a:lnTo>
                    <a:pt x="741664" y="233912"/>
                  </a:lnTo>
                  <a:close/>
                </a:path>
                <a:path w="1165225" h="295275">
                  <a:moveTo>
                    <a:pt x="741664" y="223310"/>
                  </a:moveTo>
                  <a:lnTo>
                    <a:pt x="731657" y="223310"/>
                  </a:lnTo>
                  <a:lnTo>
                    <a:pt x="721645" y="230672"/>
                  </a:lnTo>
                  <a:lnTo>
                    <a:pt x="721645" y="241273"/>
                  </a:lnTo>
                  <a:lnTo>
                    <a:pt x="731657" y="233912"/>
                  </a:lnTo>
                  <a:lnTo>
                    <a:pt x="741664" y="233912"/>
                  </a:lnTo>
                  <a:lnTo>
                    <a:pt x="741664" y="223310"/>
                  </a:lnTo>
                  <a:close/>
                </a:path>
                <a:path w="1165225" h="295275">
                  <a:moveTo>
                    <a:pt x="683281" y="283184"/>
                  </a:moveTo>
                  <a:lnTo>
                    <a:pt x="673275" y="283184"/>
                  </a:lnTo>
                  <a:lnTo>
                    <a:pt x="673275" y="293196"/>
                  </a:lnTo>
                  <a:lnTo>
                    <a:pt x="683281" y="293196"/>
                  </a:lnTo>
                  <a:lnTo>
                    <a:pt x="683281" y="283184"/>
                  </a:lnTo>
                  <a:close/>
                </a:path>
                <a:path w="1165225" h="295275">
                  <a:moveTo>
                    <a:pt x="625523" y="232732"/>
                  </a:moveTo>
                  <a:lnTo>
                    <a:pt x="612922" y="232732"/>
                  </a:lnTo>
                  <a:lnTo>
                    <a:pt x="613871" y="232980"/>
                  </a:lnTo>
                  <a:lnTo>
                    <a:pt x="615179" y="233963"/>
                  </a:lnTo>
                  <a:lnTo>
                    <a:pt x="616520" y="243972"/>
                  </a:lnTo>
                  <a:lnTo>
                    <a:pt x="616256" y="246526"/>
                  </a:lnTo>
                  <a:lnTo>
                    <a:pt x="615734" y="248014"/>
                  </a:lnTo>
                  <a:lnTo>
                    <a:pt x="596765" y="283773"/>
                  </a:lnTo>
                  <a:lnTo>
                    <a:pt x="596765" y="293198"/>
                  </a:lnTo>
                  <a:lnTo>
                    <a:pt x="626592" y="293198"/>
                  </a:lnTo>
                  <a:lnTo>
                    <a:pt x="626592" y="283184"/>
                  </a:lnTo>
                  <a:lnTo>
                    <a:pt x="608538" y="283184"/>
                  </a:lnTo>
                  <a:lnTo>
                    <a:pt x="624043" y="253315"/>
                  </a:lnTo>
                  <a:lnTo>
                    <a:pt x="626592" y="237938"/>
                  </a:lnTo>
                  <a:lnTo>
                    <a:pt x="626314" y="235712"/>
                  </a:lnTo>
                  <a:lnTo>
                    <a:pt x="625523" y="232732"/>
                  </a:lnTo>
                  <a:close/>
                </a:path>
                <a:path w="1165225" h="295275">
                  <a:moveTo>
                    <a:pt x="614392" y="222723"/>
                  </a:moveTo>
                  <a:lnTo>
                    <a:pt x="609686" y="222723"/>
                  </a:lnTo>
                  <a:lnTo>
                    <a:pt x="607721" y="223133"/>
                  </a:lnTo>
                  <a:lnTo>
                    <a:pt x="604058" y="224770"/>
                  </a:lnTo>
                  <a:lnTo>
                    <a:pt x="602488" y="225863"/>
                  </a:lnTo>
                  <a:lnTo>
                    <a:pt x="601179" y="227236"/>
                  </a:lnTo>
                  <a:lnTo>
                    <a:pt x="599807" y="228613"/>
                  </a:lnTo>
                  <a:lnTo>
                    <a:pt x="598726" y="230217"/>
                  </a:lnTo>
                  <a:lnTo>
                    <a:pt x="597157" y="233880"/>
                  </a:lnTo>
                  <a:lnTo>
                    <a:pt x="596791" y="235712"/>
                  </a:lnTo>
                  <a:lnTo>
                    <a:pt x="596765" y="243432"/>
                  </a:lnTo>
                  <a:lnTo>
                    <a:pt x="606775" y="243432"/>
                  </a:lnTo>
                  <a:lnTo>
                    <a:pt x="606868" y="235844"/>
                  </a:lnTo>
                  <a:lnTo>
                    <a:pt x="607216" y="234861"/>
                  </a:lnTo>
                  <a:lnTo>
                    <a:pt x="608981" y="233163"/>
                  </a:lnTo>
                  <a:lnTo>
                    <a:pt x="610174" y="232732"/>
                  </a:lnTo>
                  <a:lnTo>
                    <a:pt x="625523" y="232732"/>
                  </a:lnTo>
                  <a:lnTo>
                    <a:pt x="625203" y="231526"/>
                  </a:lnTo>
                  <a:lnTo>
                    <a:pt x="616634" y="223198"/>
                  </a:lnTo>
                  <a:lnTo>
                    <a:pt x="614392" y="222723"/>
                  </a:lnTo>
                  <a:close/>
                </a:path>
                <a:path w="1165225" h="295275">
                  <a:moveTo>
                    <a:pt x="544353" y="233912"/>
                  </a:moveTo>
                  <a:lnTo>
                    <a:pt x="534346" y="233912"/>
                  </a:lnTo>
                  <a:lnTo>
                    <a:pt x="534346" y="293198"/>
                  </a:lnTo>
                  <a:lnTo>
                    <a:pt x="544353" y="293198"/>
                  </a:lnTo>
                  <a:lnTo>
                    <a:pt x="544353" y="233912"/>
                  </a:lnTo>
                  <a:close/>
                </a:path>
                <a:path w="1165225" h="295275">
                  <a:moveTo>
                    <a:pt x="544353" y="223310"/>
                  </a:moveTo>
                  <a:lnTo>
                    <a:pt x="534346" y="223310"/>
                  </a:lnTo>
                  <a:lnTo>
                    <a:pt x="524334" y="230672"/>
                  </a:lnTo>
                  <a:lnTo>
                    <a:pt x="524334" y="241273"/>
                  </a:lnTo>
                  <a:lnTo>
                    <a:pt x="534346" y="233912"/>
                  </a:lnTo>
                  <a:lnTo>
                    <a:pt x="544353" y="233912"/>
                  </a:lnTo>
                  <a:lnTo>
                    <a:pt x="544353" y="223310"/>
                  </a:lnTo>
                  <a:close/>
                </a:path>
                <a:path w="1165225" h="295275">
                  <a:moveTo>
                    <a:pt x="476063" y="283184"/>
                  </a:moveTo>
                  <a:lnTo>
                    <a:pt x="466058" y="283184"/>
                  </a:lnTo>
                  <a:lnTo>
                    <a:pt x="466058" y="293196"/>
                  </a:lnTo>
                  <a:lnTo>
                    <a:pt x="476063" y="293196"/>
                  </a:lnTo>
                  <a:lnTo>
                    <a:pt x="476063" y="283184"/>
                  </a:lnTo>
                  <a:close/>
                </a:path>
                <a:path w="1165225" h="295275">
                  <a:moveTo>
                    <a:pt x="413017" y="233912"/>
                  </a:moveTo>
                  <a:lnTo>
                    <a:pt x="403010" y="233912"/>
                  </a:lnTo>
                  <a:lnTo>
                    <a:pt x="403010" y="293198"/>
                  </a:lnTo>
                  <a:lnTo>
                    <a:pt x="413017" y="293198"/>
                  </a:lnTo>
                  <a:lnTo>
                    <a:pt x="413017" y="233912"/>
                  </a:lnTo>
                  <a:close/>
                </a:path>
                <a:path w="1165225" h="295275">
                  <a:moveTo>
                    <a:pt x="413017" y="223310"/>
                  </a:moveTo>
                  <a:lnTo>
                    <a:pt x="403010" y="223310"/>
                  </a:lnTo>
                  <a:lnTo>
                    <a:pt x="393002" y="230672"/>
                  </a:lnTo>
                  <a:lnTo>
                    <a:pt x="393002" y="241273"/>
                  </a:lnTo>
                  <a:lnTo>
                    <a:pt x="403010" y="233912"/>
                  </a:lnTo>
                  <a:lnTo>
                    <a:pt x="413017" y="233912"/>
                  </a:lnTo>
                  <a:lnTo>
                    <a:pt x="413017" y="223310"/>
                  </a:lnTo>
                  <a:close/>
                </a:path>
                <a:path w="1165225" h="295275">
                  <a:moveTo>
                    <a:pt x="344383" y="232732"/>
                  </a:moveTo>
                  <a:lnTo>
                    <a:pt x="331781" y="232732"/>
                  </a:lnTo>
                  <a:lnTo>
                    <a:pt x="332729" y="232980"/>
                  </a:lnTo>
                  <a:lnTo>
                    <a:pt x="334037" y="233963"/>
                  </a:lnTo>
                  <a:lnTo>
                    <a:pt x="335379" y="243972"/>
                  </a:lnTo>
                  <a:lnTo>
                    <a:pt x="335118" y="246526"/>
                  </a:lnTo>
                  <a:lnTo>
                    <a:pt x="334592" y="248014"/>
                  </a:lnTo>
                  <a:lnTo>
                    <a:pt x="315624" y="283773"/>
                  </a:lnTo>
                  <a:lnTo>
                    <a:pt x="315624" y="293198"/>
                  </a:lnTo>
                  <a:lnTo>
                    <a:pt x="345451" y="293198"/>
                  </a:lnTo>
                  <a:lnTo>
                    <a:pt x="345451" y="283184"/>
                  </a:lnTo>
                  <a:lnTo>
                    <a:pt x="327400" y="283184"/>
                  </a:lnTo>
                  <a:lnTo>
                    <a:pt x="342903" y="253315"/>
                  </a:lnTo>
                  <a:lnTo>
                    <a:pt x="345451" y="237938"/>
                  </a:lnTo>
                  <a:lnTo>
                    <a:pt x="345177" y="235712"/>
                  </a:lnTo>
                  <a:lnTo>
                    <a:pt x="344383" y="232732"/>
                  </a:lnTo>
                  <a:close/>
                </a:path>
                <a:path w="1165225" h="295275">
                  <a:moveTo>
                    <a:pt x="333254" y="222723"/>
                  </a:moveTo>
                  <a:lnTo>
                    <a:pt x="328545" y="222723"/>
                  </a:lnTo>
                  <a:lnTo>
                    <a:pt x="326583" y="223133"/>
                  </a:lnTo>
                  <a:lnTo>
                    <a:pt x="322917" y="224770"/>
                  </a:lnTo>
                  <a:lnTo>
                    <a:pt x="321346" y="225863"/>
                  </a:lnTo>
                  <a:lnTo>
                    <a:pt x="320041" y="227236"/>
                  </a:lnTo>
                  <a:lnTo>
                    <a:pt x="318667" y="228613"/>
                  </a:lnTo>
                  <a:lnTo>
                    <a:pt x="317588" y="230217"/>
                  </a:lnTo>
                  <a:lnTo>
                    <a:pt x="316016" y="233880"/>
                  </a:lnTo>
                  <a:lnTo>
                    <a:pt x="315650" y="235712"/>
                  </a:lnTo>
                  <a:lnTo>
                    <a:pt x="315624" y="243432"/>
                  </a:lnTo>
                  <a:lnTo>
                    <a:pt x="325635" y="243432"/>
                  </a:lnTo>
                  <a:lnTo>
                    <a:pt x="325728" y="235844"/>
                  </a:lnTo>
                  <a:lnTo>
                    <a:pt x="326075" y="234861"/>
                  </a:lnTo>
                  <a:lnTo>
                    <a:pt x="327840" y="233163"/>
                  </a:lnTo>
                  <a:lnTo>
                    <a:pt x="329036" y="232732"/>
                  </a:lnTo>
                  <a:lnTo>
                    <a:pt x="344383" y="232732"/>
                  </a:lnTo>
                  <a:lnTo>
                    <a:pt x="344062" y="231526"/>
                  </a:lnTo>
                  <a:lnTo>
                    <a:pt x="335494" y="223198"/>
                  </a:lnTo>
                  <a:lnTo>
                    <a:pt x="333254" y="222723"/>
                  </a:lnTo>
                  <a:close/>
                </a:path>
                <a:path w="1165225" h="295275">
                  <a:moveTo>
                    <a:pt x="256620" y="222723"/>
                  </a:moveTo>
                  <a:lnTo>
                    <a:pt x="252694" y="222723"/>
                  </a:lnTo>
                  <a:lnTo>
                    <a:pt x="250813" y="223066"/>
                  </a:lnTo>
                  <a:lnTo>
                    <a:pt x="239795" y="281401"/>
                  </a:lnTo>
                  <a:lnTo>
                    <a:pt x="240151" y="283220"/>
                  </a:lnTo>
                  <a:lnTo>
                    <a:pt x="252694" y="293787"/>
                  </a:lnTo>
                  <a:lnTo>
                    <a:pt x="256620" y="293787"/>
                  </a:lnTo>
                  <a:lnTo>
                    <a:pt x="268915" y="283773"/>
                  </a:lnTo>
                  <a:lnTo>
                    <a:pt x="253218" y="283773"/>
                  </a:lnTo>
                  <a:lnTo>
                    <a:pt x="252040" y="283298"/>
                  </a:lnTo>
                  <a:lnTo>
                    <a:pt x="250210" y="281401"/>
                  </a:lnTo>
                  <a:lnTo>
                    <a:pt x="249753" y="280211"/>
                  </a:lnTo>
                  <a:lnTo>
                    <a:pt x="249753" y="236301"/>
                  </a:lnTo>
                  <a:lnTo>
                    <a:pt x="250210" y="235104"/>
                  </a:lnTo>
                  <a:lnTo>
                    <a:pt x="252040" y="233210"/>
                  </a:lnTo>
                  <a:lnTo>
                    <a:pt x="253218" y="232732"/>
                  </a:lnTo>
                  <a:lnTo>
                    <a:pt x="268913" y="232732"/>
                  </a:lnTo>
                  <a:lnTo>
                    <a:pt x="267526" y="229627"/>
                  </a:lnTo>
                  <a:lnTo>
                    <a:pt x="266432" y="228055"/>
                  </a:lnTo>
                  <a:lnTo>
                    <a:pt x="263681" y="225438"/>
                  </a:lnTo>
                  <a:lnTo>
                    <a:pt x="262096" y="224439"/>
                  </a:lnTo>
                  <a:lnTo>
                    <a:pt x="258500" y="223066"/>
                  </a:lnTo>
                  <a:lnTo>
                    <a:pt x="256620" y="222723"/>
                  </a:lnTo>
                  <a:close/>
                </a:path>
                <a:path w="1165225" h="295275">
                  <a:moveTo>
                    <a:pt x="268913" y="232732"/>
                  </a:moveTo>
                  <a:lnTo>
                    <a:pt x="256095" y="232732"/>
                  </a:lnTo>
                  <a:lnTo>
                    <a:pt x="257271" y="233210"/>
                  </a:lnTo>
                  <a:lnTo>
                    <a:pt x="259106" y="235104"/>
                  </a:lnTo>
                  <a:lnTo>
                    <a:pt x="259563" y="236301"/>
                  </a:lnTo>
                  <a:lnTo>
                    <a:pt x="259563" y="280211"/>
                  </a:lnTo>
                  <a:lnTo>
                    <a:pt x="259106" y="281401"/>
                  </a:lnTo>
                  <a:lnTo>
                    <a:pt x="257271" y="283298"/>
                  </a:lnTo>
                  <a:lnTo>
                    <a:pt x="256095" y="283773"/>
                  </a:lnTo>
                  <a:lnTo>
                    <a:pt x="268915" y="283773"/>
                  </a:lnTo>
                  <a:lnTo>
                    <a:pt x="269162" y="283220"/>
                  </a:lnTo>
                  <a:lnTo>
                    <a:pt x="269516" y="281401"/>
                  </a:lnTo>
                  <a:lnTo>
                    <a:pt x="269515" y="235104"/>
                  </a:lnTo>
                  <a:lnTo>
                    <a:pt x="269162" y="233291"/>
                  </a:lnTo>
                  <a:lnTo>
                    <a:pt x="268913" y="232732"/>
                  </a:lnTo>
                  <a:close/>
                </a:path>
                <a:path w="1165225" h="295275">
                  <a:moveTo>
                    <a:pt x="192618" y="232732"/>
                  </a:moveTo>
                  <a:lnTo>
                    <a:pt x="180017" y="232732"/>
                  </a:lnTo>
                  <a:lnTo>
                    <a:pt x="180966" y="232980"/>
                  </a:lnTo>
                  <a:lnTo>
                    <a:pt x="182272" y="233963"/>
                  </a:lnTo>
                  <a:lnTo>
                    <a:pt x="183615" y="243972"/>
                  </a:lnTo>
                  <a:lnTo>
                    <a:pt x="183351" y="246526"/>
                  </a:lnTo>
                  <a:lnTo>
                    <a:pt x="182829" y="248014"/>
                  </a:lnTo>
                  <a:lnTo>
                    <a:pt x="163860" y="283773"/>
                  </a:lnTo>
                  <a:lnTo>
                    <a:pt x="163860" y="293198"/>
                  </a:lnTo>
                  <a:lnTo>
                    <a:pt x="193687" y="293198"/>
                  </a:lnTo>
                  <a:lnTo>
                    <a:pt x="193687" y="283184"/>
                  </a:lnTo>
                  <a:lnTo>
                    <a:pt x="175633" y="283184"/>
                  </a:lnTo>
                  <a:lnTo>
                    <a:pt x="191138" y="253315"/>
                  </a:lnTo>
                  <a:lnTo>
                    <a:pt x="193687" y="237938"/>
                  </a:lnTo>
                  <a:lnTo>
                    <a:pt x="193409" y="235712"/>
                  </a:lnTo>
                  <a:lnTo>
                    <a:pt x="192618" y="232732"/>
                  </a:lnTo>
                  <a:close/>
                </a:path>
                <a:path w="1165225" h="295275">
                  <a:moveTo>
                    <a:pt x="181488" y="222723"/>
                  </a:moveTo>
                  <a:lnTo>
                    <a:pt x="176781" y="222723"/>
                  </a:lnTo>
                  <a:lnTo>
                    <a:pt x="174816" y="223133"/>
                  </a:lnTo>
                  <a:lnTo>
                    <a:pt x="171154" y="224770"/>
                  </a:lnTo>
                  <a:lnTo>
                    <a:pt x="169583" y="225863"/>
                  </a:lnTo>
                  <a:lnTo>
                    <a:pt x="168275" y="227236"/>
                  </a:lnTo>
                  <a:lnTo>
                    <a:pt x="166902" y="228613"/>
                  </a:lnTo>
                  <a:lnTo>
                    <a:pt x="165821" y="230217"/>
                  </a:lnTo>
                  <a:lnTo>
                    <a:pt x="164252" y="233880"/>
                  </a:lnTo>
                  <a:lnTo>
                    <a:pt x="163886" y="235712"/>
                  </a:lnTo>
                  <a:lnTo>
                    <a:pt x="163860" y="243432"/>
                  </a:lnTo>
                  <a:lnTo>
                    <a:pt x="173870" y="243432"/>
                  </a:lnTo>
                  <a:lnTo>
                    <a:pt x="173963" y="235844"/>
                  </a:lnTo>
                  <a:lnTo>
                    <a:pt x="174311" y="234861"/>
                  </a:lnTo>
                  <a:lnTo>
                    <a:pt x="176076" y="233163"/>
                  </a:lnTo>
                  <a:lnTo>
                    <a:pt x="177269" y="232732"/>
                  </a:lnTo>
                  <a:lnTo>
                    <a:pt x="192618" y="232732"/>
                  </a:lnTo>
                  <a:lnTo>
                    <a:pt x="192298" y="231526"/>
                  </a:lnTo>
                  <a:lnTo>
                    <a:pt x="183729" y="223198"/>
                  </a:lnTo>
                  <a:lnTo>
                    <a:pt x="181488" y="222723"/>
                  </a:lnTo>
                  <a:close/>
                </a:path>
              </a:pathLst>
            </a:custGeom>
            <a:solidFill>
              <a:srgbClr val="9A9A9A"/>
            </a:solidFill>
          </p:spPr>
          <p:txBody>
            <a:bodyPr wrap="square" lIns="0" tIns="0" rIns="0" bIns="0" rtlCol="0"/>
            <a:lstStyle/>
            <a:p>
              <a:endParaRPr/>
            </a:p>
          </p:txBody>
        </p:sp>
        <p:sp>
          <p:nvSpPr>
            <p:cNvPr id="7" name="object 7"/>
            <p:cNvSpPr/>
            <p:nvPr/>
          </p:nvSpPr>
          <p:spPr>
            <a:xfrm>
              <a:off x="7903648" y="478108"/>
              <a:ext cx="1002030" cy="85090"/>
            </a:xfrm>
            <a:custGeom>
              <a:avLst/>
              <a:gdLst/>
              <a:ahLst/>
              <a:cxnLst/>
              <a:rect l="l" t="t" r="r" b="b"/>
              <a:pathLst>
                <a:path w="1002029" h="85090">
                  <a:moveTo>
                    <a:pt x="1001535" y="0"/>
                  </a:moveTo>
                  <a:lnTo>
                    <a:pt x="0" y="0"/>
                  </a:lnTo>
                  <a:lnTo>
                    <a:pt x="0" y="84898"/>
                  </a:lnTo>
                  <a:lnTo>
                    <a:pt x="1001535" y="84898"/>
                  </a:lnTo>
                  <a:lnTo>
                    <a:pt x="1001535" y="0"/>
                  </a:lnTo>
                  <a:close/>
                </a:path>
              </a:pathLst>
            </a:custGeom>
            <a:solidFill>
              <a:srgbClr val="FFFFFF"/>
            </a:solidFill>
          </p:spPr>
          <p:txBody>
            <a:bodyPr wrap="square" lIns="0" tIns="0" rIns="0" bIns="0" rtlCol="0"/>
            <a:lstStyle/>
            <a:p>
              <a:endParaRPr/>
            </a:p>
          </p:txBody>
        </p:sp>
      </p:grpSp>
      <p:grpSp>
        <p:nvGrpSpPr>
          <p:cNvPr id="8" name="object 8"/>
          <p:cNvGrpSpPr/>
          <p:nvPr/>
        </p:nvGrpSpPr>
        <p:grpSpPr>
          <a:xfrm>
            <a:off x="250825" y="724486"/>
            <a:ext cx="4025900" cy="45720"/>
            <a:chOff x="250825" y="724486"/>
            <a:chExt cx="4025900" cy="45720"/>
          </a:xfrm>
        </p:grpSpPr>
        <p:sp>
          <p:nvSpPr>
            <p:cNvPr id="9" name="object 9"/>
            <p:cNvSpPr/>
            <p:nvPr/>
          </p:nvSpPr>
          <p:spPr>
            <a:xfrm>
              <a:off x="250825" y="724488"/>
              <a:ext cx="1343025" cy="45720"/>
            </a:xfrm>
            <a:custGeom>
              <a:avLst/>
              <a:gdLst/>
              <a:ahLst/>
              <a:cxnLst/>
              <a:rect l="l" t="t" r="r" b="b"/>
              <a:pathLst>
                <a:path w="1343025" h="45720">
                  <a:moveTo>
                    <a:pt x="1342800" y="0"/>
                  </a:moveTo>
                  <a:lnTo>
                    <a:pt x="0" y="0"/>
                  </a:lnTo>
                  <a:lnTo>
                    <a:pt x="0" y="45718"/>
                  </a:lnTo>
                  <a:lnTo>
                    <a:pt x="1342800" y="45718"/>
                  </a:lnTo>
                  <a:lnTo>
                    <a:pt x="1342800" y="0"/>
                  </a:lnTo>
                  <a:close/>
                </a:path>
              </a:pathLst>
            </a:custGeom>
            <a:solidFill>
              <a:srgbClr val="8FAADC"/>
            </a:solidFill>
          </p:spPr>
          <p:txBody>
            <a:bodyPr wrap="square" lIns="0" tIns="0" rIns="0" bIns="0" rtlCol="0"/>
            <a:lstStyle/>
            <a:p>
              <a:endParaRPr/>
            </a:p>
          </p:txBody>
        </p:sp>
        <p:sp>
          <p:nvSpPr>
            <p:cNvPr id="10" name="object 10"/>
            <p:cNvSpPr/>
            <p:nvPr/>
          </p:nvSpPr>
          <p:spPr>
            <a:xfrm>
              <a:off x="1593625" y="724486"/>
              <a:ext cx="1343025" cy="45720"/>
            </a:xfrm>
            <a:custGeom>
              <a:avLst/>
              <a:gdLst/>
              <a:ahLst/>
              <a:cxnLst/>
              <a:rect l="l" t="t" r="r" b="b"/>
              <a:pathLst>
                <a:path w="1343025" h="45720">
                  <a:moveTo>
                    <a:pt x="1342800" y="0"/>
                  </a:moveTo>
                  <a:lnTo>
                    <a:pt x="0" y="0"/>
                  </a:lnTo>
                  <a:lnTo>
                    <a:pt x="0" y="45718"/>
                  </a:lnTo>
                  <a:lnTo>
                    <a:pt x="1342800" y="45718"/>
                  </a:lnTo>
                  <a:lnTo>
                    <a:pt x="1342800" y="0"/>
                  </a:lnTo>
                  <a:close/>
                </a:path>
              </a:pathLst>
            </a:custGeom>
            <a:solidFill>
              <a:srgbClr val="5B9BD5"/>
            </a:solidFill>
          </p:spPr>
          <p:txBody>
            <a:bodyPr wrap="square" lIns="0" tIns="0" rIns="0" bIns="0" rtlCol="0"/>
            <a:lstStyle/>
            <a:p>
              <a:endParaRPr/>
            </a:p>
          </p:txBody>
        </p:sp>
        <p:sp>
          <p:nvSpPr>
            <p:cNvPr id="11" name="object 11"/>
            <p:cNvSpPr/>
            <p:nvPr/>
          </p:nvSpPr>
          <p:spPr>
            <a:xfrm>
              <a:off x="2933924" y="724488"/>
              <a:ext cx="1343025" cy="45720"/>
            </a:xfrm>
            <a:custGeom>
              <a:avLst/>
              <a:gdLst/>
              <a:ahLst/>
              <a:cxnLst/>
              <a:rect l="l" t="t" r="r" b="b"/>
              <a:pathLst>
                <a:path w="1343025" h="45720">
                  <a:moveTo>
                    <a:pt x="1342800" y="0"/>
                  </a:moveTo>
                  <a:lnTo>
                    <a:pt x="0" y="0"/>
                  </a:lnTo>
                  <a:lnTo>
                    <a:pt x="0" y="45718"/>
                  </a:lnTo>
                  <a:lnTo>
                    <a:pt x="1342800" y="45718"/>
                  </a:lnTo>
                  <a:lnTo>
                    <a:pt x="1342800" y="0"/>
                  </a:lnTo>
                  <a:close/>
                </a:path>
              </a:pathLst>
            </a:custGeom>
            <a:solidFill>
              <a:srgbClr val="0C43D3"/>
            </a:solidFill>
          </p:spPr>
          <p:txBody>
            <a:bodyPr wrap="square" lIns="0" tIns="0" rIns="0" bIns="0" rtlCol="0"/>
            <a:lstStyle/>
            <a:p>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64E5B36D-39C7-3DF5-D7B5-D02ED12012AF}"/>
              </a:ext>
            </a:extLst>
          </p:cNvPr>
          <p:cNvPicPr>
            <a:picLocks noChangeAspect="1"/>
          </p:cNvPicPr>
          <p:nvPr/>
        </p:nvPicPr>
        <p:blipFill>
          <a:blip r:embed="rId2"/>
          <a:stretch>
            <a:fillRect/>
          </a:stretch>
        </p:blipFill>
        <p:spPr>
          <a:xfrm>
            <a:off x="255595" y="0"/>
            <a:ext cx="8632809" cy="5143500"/>
          </a:xfrm>
          <a:prstGeom prst="rect">
            <a:avLst/>
          </a:prstGeom>
        </p:spPr>
      </p:pic>
    </p:spTree>
    <p:extLst>
      <p:ext uri="{BB962C8B-B14F-4D97-AF65-F5344CB8AC3E}">
        <p14:creationId xmlns:p14="http://schemas.microsoft.com/office/powerpoint/2010/main" val="761702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18DADCB5-3ED4-B2F0-A555-179DFE772599}"/>
              </a:ext>
            </a:extLst>
          </p:cNvPr>
          <p:cNvPicPr>
            <a:picLocks noChangeAspect="1"/>
          </p:cNvPicPr>
          <p:nvPr/>
        </p:nvPicPr>
        <p:blipFill>
          <a:blip r:embed="rId2"/>
          <a:stretch>
            <a:fillRect/>
          </a:stretch>
        </p:blipFill>
        <p:spPr>
          <a:xfrm>
            <a:off x="0" y="151279"/>
            <a:ext cx="9144000" cy="4840941"/>
          </a:xfrm>
          <a:prstGeom prst="rect">
            <a:avLst/>
          </a:prstGeom>
        </p:spPr>
      </p:pic>
    </p:spTree>
    <p:extLst>
      <p:ext uri="{BB962C8B-B14F-4D97-AF65-F5344CB8AC3E}">
        <p14:creationId xmlns:p14="http://schemas.microsoft.com/office/powerpoint/2010/main" val="3564307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66DECBA7-711E-F1B0-0118-9B28CC4A509F}"/>
              </a:ext>
            </a:extLst>
          </p:cNvPr>
          <p:cNvPicPr>
            <a:picLocks noChangeAspect="1"/>
          </p:cNvPicPr>
          <p:nvPr/>
        </p:nvPicPr>
        <p:blipFill>
          <a:blip r:embed="rId2"/>
          <a:stretch>
            <a:fillRect/>
          </a:stretch>
        </p:blipFill>
        <p:spPr>
          <a:xfrm>
            <a:off x="262767" y="0"/>
            <a:ext cx="8618465" cy="5143500"/>
          </a:xfrm>
          <a:prstGeom prst="rect">
            <a:avLst/>
          </a:prstGeom>
        </p:spPr>
      </p:pic>
    </p:spTree>
    <p:extLst>
      <p:ext uri="{BB962C8B-B14F-4D97-AF65-F5344CB8AC3E}">
        <p14:creationId xmlns:p14="http://schemas.microsoft.com/office/powerpoint/2010/main" val="2319435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テキスト ボックス 27">
            <a:extLst>
              <a:ext uri="{FF2B5EF4-FFF2-40B4-BE49-F238E27FC236}">
                <a16:creationId xmlns:a16="http://schemas.microsoft.com/office/drawing/2014/main" id="{B1C41771-4DD9-0792-875D-0D72ABF28142}"/>
              </a:ext>
            </a:extLst>
          </p:cNvPr>
          <p:cNvSpPr txBox="1"/>
          <p:nvPr/>
        </p:nvSpPr>
        <p:spPr>
          <a:xfrm>
            <a:off x="3009900" y="21230"/>
            <a:ext cx="3124200" cy="369332"/>
          </a:xfrm>
          <a:prstGeom prst="rect">
            <a:avLst/>
          </a:prstGeom>
          <a:noFill/>
        </p:spPr>
        <p:txBody>
          <a:bodyPr wrap="square" rtlCol="0">
            <a:spAutoFit/>
          </a:bodyPr>
          <a:lstStyle/>
          <a:p>
            <a:pPr algn="ctr"/>
            <a:r>
              <a:rPr kumimoji="1" lang="en-US" altLang="ja-JP" dirty="0"/>
              <a:t>P</a:t>
            </a:r>
            <a:endParaRPr kumimoji="1" lang="ja-JP" altLang="en-US" dirty="0"/>
          </a:p>
        </p:txBody>
      </p:sp>
      <p:pic>
        <p:nvPicPr>
          <p:cNvPr id="3" name="図 2">
            <a:extLst>
              <a:ext uri="{FF2B5EF4-FFF2-40B4-BE49-F238E27FC236}">
                <a16:creationId xmlns:a16="http://schemas.microsoft.com/office/drawing/2014/main" id="{A12F5B02-E768-F8A0-CA60-AAAE14FE5B32}"/>
              </a:ext>
            </a:extLst>
          </p:cNvPr>
          <p:cNvPicPr>
            <a:picLocks noChangeAspect="1"/>
          </p:cNvPicPr>
          <p:nvPr/>
        </p:nvPicPr>
        <p:blipFill>
          <a:blip r:embed="rId2"/>
          <a:stretch>
            <a:fillRect/>
          </a:stretch>
        </p:blipFill>
        <p:spPr>
          <a:xfrm>
            <a:off x="304800" y="514350"/>
            <a:ext cx="8534400" cy="4515840"/>
          </a:xfrm>
          <a:prstGeom prst="rect">
            <a:avLst/>
          </a:prstGeom>
        </p:spPr>
      </p:pic>
    </p:spTree>
    <p:extLst>
      <p:ext uri="{BB962C8B-B14F-4D97-AF65-F5344CB8AC3E}">
        <p14:creationId xmlns:p14="http://schemas.microsoft.com/office/powerpoint/2010/main" val="3207673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テキスト ボックス 27">
            <a:extLst>
              <a:ext uri="{FF2B5EF4-FFF2-40B4-BE49-F238E27FC236}">
                <a16:creationId xmlns:a16="http://schemas.microsoft.com/office/drawing/2014/main" id="{B1C41771-4DD9-0792-875D-0D72ABF28142}"/>
              </a:ext>
            </a:extLst>
          </p:cNvPr>
          <p:cNvSpPr txBox="1"/>
          <p:nvPr/>
        </p:nvSpPr>
        <p:spPr>
          <a:xfrm>
            <a:off x="3009900" y="21230"/>
            <a:ext cx="3124200" cy="369332"/>
          </a:xfrm>
          <a:prstGeom prst="rect">
            <a:avLst/>
          </a:prstGeom>
          <a:noFill/>
        </p:spPr>
        <p:txBody>
          <a:bodyPr wrap="square" rtlCol="0">
            <a:spAutoFit/>
          </a:bodyPr>
          <a:lstStyle/>
          <a:p>
            <a:pPr algn="ctr"/>
            <a:r>
              <a:rPr kumimoji="1" lang="en-US" altLang="ja-JP" dirty="0"/>
              <a:t>P</a:t>
            </a:r>
            <a:endParaRPr kumimoji="1" lang="ja-JP" altLang="en-US" dirty="0"/>
          </a:p>
        </p:txBody>
      </p:sp>
      <p:pic>
        <p:nvPicPr>
          <p:cNvPr id="6" name="図 5">
            <a:extLst>
              <a:ext uri="{FF2B5EF4-FFF2-40B4-BE49-F238E27FC236}">
                <a16:creationId xmlns:a16="http://schemas.microsoft.com/office/drawing/2014/main" id="{16FAE071-D5AC-E309-889C-B8E8E6EACEB4}"/>
              </a:ext>
            </a:extLst>
          </p:cNvPr>
          <p:cNvPicPr>
            <a:picLocks noChangeAspect="1"/>
          </p:cNvPicPr>
          <p:nvPr/>
        </p:nvPicPr>
        <p:blipFill>
          <a:blip r:embed="rId2"/>
          <a:stretch>
            <a:fillRect/>
          </a:stretch>
        </p:blipFill>
        <p:spPr>
          <a:xfrm>
            <a:off x="195513" y="0"/>
            <a:ext cx="8752974" cy="5143500"/>
          </a:xfrm>
          <a:prstGeom prst="rect">
            <a:avLst/>
          </a:prstGeom>
        </p:spPr>
      </p:pic>
    </p:spTree>
    <p:extLst>
      <p:ext uri="{BB962C8B-B14F-4D97-AF65-F5344CB8AC3E}">
        <p14:creationId xmlns:p14="http://schemas.microsoft.com/office/powerpoint/2010/main" val="24303877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4410</TotalTime>
  <Words>1114</Words>
  <Application>Microsoft Office PowerPoint</Application>
  <PresentationFormat>画面に合わせる (16:9)</PresentationFormat>
  <Paragraphs>112</Paragraphs>
  <Slides>41</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41</vt:i4>
      </vt:variant>
    </vt:vector>
  </HeadingPairs>
  <TitlesOfParts>
    <vt:vector size="46" baseType="lpstr">
      <vt:lpstr>BIZ UDP明朝 Medium</vt:lpstr>
      <vt:lpstr>Microsoft YaHei</vt:lpstr>
      <vt:lpstr>Amasis MT Pro Black</vt:lpstr>
      <vt:lpstr>Segoe UI Historic</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2012~2018</vt:lpstr>
      <vt:lpstr>2019~2021</vt:lpstr>
      <vt:lpstr>2022</vt:lpstr>
      <vt:lpstr>2022</vt:lpstr>
      <vt:lpstr>2022</vt:lpstr>
      <vt:lpstr>2022~2023</vt:lpstr>
      <vt:lpstr>2023</vt:lpstr>
      <vt:lpstr>2023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阿部裕</dc:creator>
  <cp:lastModifiedBy>阿部 裕</cp:lastModifiedBy>
  <cp:revision>9</cp:revision>
  <dcterms:created xsi:type="dcterms:W3CDTF">2023-03-12T07:33:22Z</dcterms:created>
  <dcterms:modified xsi:type="dcterms:W3CDTF">2023-03-18T13:28:13Z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2023-03-05T00:00:00Z</vt:filetime>
  </property>
  <property fmtid="{D5CDD505-2E9C-101B-9397-08002B2CF9AE}" pid="3" name="LastSaved">
    <vt:filetime>2023-03-12T00:00:00Z</vt:filetime>
  </property>
  <property fmtid="{D5CDD505-2E9C-101B-9397-08002B2CF9AE}" pid="4" name="Producer">
    <vt:lpwstr>macOS バージョン13.2（ビルド22D49） Quartz PDFContext</vt:lpwstr>
  </property>
</Properties>
</file>